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9" r:id="rId4"/>
  </p:sldMasterIdLst>
  <p:notesMasterIdLst>
    <p:notesMasterId r:id="rId28"/>
  </p:notesMasterIdLst>
  <p:sldIdLst>
    <p:sldId id="258" r:id="rId5"/>
    <p:sldId id="283" r:id="rId6"/>
    <p:sldId id="330" r:id="rId7"/>
    <p:sldId id="329" r:id="rId8"/>
    <p:sldId id="277" r:id="rId9"/>
    <p:sldId id="331" r:id="rId10"/>
    <p:sldId id="292" r:id="rId11"/>
    <p:sldId id="346" r:id="rId12"/>
    <p:sldId id="332" r:id="rId13"/>
    <p:sldId id="348" r:id="rId14"/>
    <p:sldId id="284" r:id="rId15"/>
    <p:sldId id="334" r:id="rId16"/>
    <p:sldId id="336" r:id="rId17"/>
    <p:sldId id="335" r:id="rId18"/>
    <p:sldId id="337" r:id="rId19"/>
    <p:sldId id="352" r:id="rId20"/>
    <p:sldId id="338" r:id="rId21"/>
    <p:sldId id="356" r:id="rId22"/>
    <p:sldId id="355" r:id="rId23"/>
    <p:sldId id="357" r:id="rId24"/>
    <p:sldId id="354" r:id="rId25"/>
    <p:sldId id="339" r:id="rId26"/>
    <p:sldId id="351"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1pPr>
    <a:lvl2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2pPr>
    <a:lvl3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3pPr>
    <a:lvl4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4pPr>
    <a:lvl5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5pPr>
    <a:lvl6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6pPr>
    <a:lvl7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7pPr>
    <a:lvl8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8pPr>
    <a:lvl9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lvl9pPr>
  </p:defaultTextStyle>
  <p:extLst>
    <p:ext uri="{521415D9-36F7-43E2-AB2F-B90AF26B5E84}">
      <p14:sectionLst xmlns:p14="http://schemas.microsoft.com/office/powerpoint/2010/main">
        <p14:section name="Cover" id="{4F266824-02BA-574B-B816-111BA6D81D80}">
          <p14:sldIdLst>
            <p14:sldId id="258"/>
          </p14:sldIdLst>
        </p14:section>
        <p14:section name="Title/Divider" id="{F6E948A1-AE3C-D349-BFA2-730CF32236C3}">
          <p14:sldIdLst>
            <p14:sldId id="283"/>
            <p14:sldId id="330"/>
            <p14:sldId id="329"/>
            <p14:sldId id="277"/>
          </p14:sldIdLst>
        </p14:section>
        <p14:section name="Text + Media" id="{0FE695EB-72B2-6040-BE0B-A13DADF7CCA8}">
          <p14:sldIdLst>
            <p14:sldId id="331"/>
            <p14:sldId id="292"/>
            <p14:sldId id="346"/>
            <p14:sldId id="332"/>
            <p14:sldId id="348"/>
            <p14:sldId id="284"/>
            <p14:sldId id="334"/>
            <p14:sldId id="336"/>
            <p14:sldId id="335"/>
            <p14:sldId id="337"/>
            <p14:sldId id="352"/>
            <p14:sldId id="338"/>
            <p14:sldId id="356"/>
            <p14:sldId id="355"/>
            <p14:sldId id="357"/>
            <p14:sldId id="354"/>
            <p14:sldId id="339"/>
            <p14:sldId id="351"/>
          </p14:sldIdLst>
        </p14:section>
        <p14:section name="Icons" id="{98D25355-4BFD-BE49-8FDF-AFD6C0C2F7D5}">
          <p14:sldIdLst/>
        </p14:section>
        <p14:section name="End Slide" id="{2ECD8973-A4E9-B54D-A2C1-CA1B38D48A3D}">
          <p14:sldIdLst/>
        </p14:section>
      </p14:sectionLst>
    </p:ext>
    <p:ext uri="{EFAFB233-063F-42B5-8137-9DF3F51BA10A}">
      <p15:sldGuideLst xmlns:p15="http://schemas.microsoft.com/office/powerpoint/2012/main">
        <p15:guide id="1" orient="horz" pos="1071" userDrawn="1">
          <p15:clr>
            <a:srgbClr val="A4A3A4"/>
          </p15:clr>
        </p15:guide>
        <p15:guide id="3" pos="234" userDrawn="1">
          <p15:clr>
            <a:srgbClr val="A4A3A4"/>
          </p15:clr>
        </p15:guide>
        <p15:guide id="4" pos="302" userDrawn="1">
          <p15:clr>
            <a:srgbClr val="A4A3A4"/>
          </p15:clr>
        </p15:guide>
        <p15:guide id="5" pos="7491" userDrawn="1">
          <p15:clr>
            <a:srgbClr val="A4A3A4"/>
          </p15:clr>
        </p15:guide>
        <p15:guide id="6" pos="7423" userDrawn="1">
          <p15:clr>
            <a:srgbClr val="A4A3A4"/>
          </p15:clr>
        </p15:guide>
        <p15:guide id="7" orient="horz" pos="3929" userDrawn="1">
          <p15:clr>
            <a:srgbClr val="A4A3A4"/>
          </p15:clr>
        </p15:guide>
        <p15:guide id="8" orient="horz" pos="187" userDrawn="1">
          <p15:clr>
            <a:srgbClr val="A4A3A4"/>
          </p15:clr>
        </p15:guide>
        <p15:guide id="9" pos="3863" userDrawn="1">
          <p15:clr>
            <a:srgbClr val="A4A3A4"/>
          </p15:clr>
        </p15:guide>
        <p15:guide id="10" pos="3931" userDrawn="1">
          <p15:clr>
            <a:srgbClr val="A4A3A4"/>
          </p15:clr>
        </p15:guide>
        <p15:guide id="11" pos="2661" userDrawn="1">
          <p15:clr>
            <a:srgbClr val="A4A3A4"/>
          </p15:clr>
        </p15:guide>
        <p15:guide id="12" pos="2729" userDrawn="1">
          <p15:clr>
            <a:srgbClr val="A4A3A4"/>
          </p15:clr>
        </p15:guide>
        <p15:guide id="15" pos="1527" userDrawn="1">
          <p15:clr>
            <a:srgbClr val="A4A3A4"/>
          </p15:clr>
        </p15:guide>
        <p15:guide id="16" pos="1459" userDrawn="1">
          <p15:clr>
            <a:srgbClr val="A4A3A4"/>
          </p15:clr>
        </p15:guide>
        <p15:guide id="17" pos="5133" userDrawn="1">
          <p15:clr>
            <a:srgbClr val="A4A3A4"/>
          </p15:clr>
        </p15:guide>
        <p15:guide id="18" pos="5065" userDrawn="1">
          <p15:clr>
            <a:srgbClr val="A4A3A4"/>
          </p15:clr>
        </p15:guide>
        <p15:guide id="19" pos="6244" userDrawn="1">
          <p15:clr>
            <a:srgbClr val="A4A3A4"/>
          </p15:clr>
        </p15:guide>
        <p15:guide id="20" pos="6312" userDrawn="1">
          <p15:clr>
            <a:srgbClr val="A4A3A4"/>
          </p15:clr>
        </p15:guide>
        <p15:guide id="21" orient="horz" pos="4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9D7"/>
    <a:srgbClr val="F8F8F8"/>
    <a:srgbClr val="232830"/>
    <a:srgbClr val="F7F7F7"/>
    <a:srgbClr val="282372"/>
    <a:srgbClr val="29347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86D21-EB71-41A1-BCDC-071837013D2C}" v="5" dt="2023-11-29T14:35:16.532"/>
    <p1510:client id="{AEA86FB8-9A9B-4410-85EC-D4595FB7EC09}" v="1" dt="2023-11-29T15:20:26.855"/>
    <p1510:client id="{CFD78FF7-F306-4864-95CE-352F7C7FE266}" v="15" dt="2023-11-29T15:39:22.1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FFCACB"/>
          </a:solidFill>
        </a:fill>
      </a:tcStyle>
    </a:wholeTbl>
    <a:band2H>
      <a:tcTxStyle/>
      <a:tcStyle>
        <a:tcBdr/>
        <a:fill>
          <a:solidFill>
            <a:srgbClr val="FFE6E7"/>
          </a:solidFill>
        </a:fill>
      </a:tcStyle>
    </a:band2H>
    <a:firstCol>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1"/>
          </a:solidFill>
        </a:fill>
      </a:tcStyle>
    </a:firstCol>
    <a:la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381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1"/>
          </a:solidFill>
        </a:fill>
      </a:tcStyle>
    </a:lastRow>
    <a:fir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381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1"/>
          </a:solidFill>
        </a:fill>
      </a:tcStyle>
    </a:firstRow>
  </a:tblStyle>
  <a:tblStyle styleId="{C7B018BB-80A7-4F77-B60F-C8B233D01FF8}" styleName="">
    <a:tblBg/>
    <a:wholeTbl>
      <a:tcTxStyle b="off"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F1CACB"/>
          </a:solidFill>
        </a:fill>
      </a:tcStyle>
    </a:wholeTbl>
    <a:band2H>
      <a:tcTxStyle/>
      <a:tcStyle>
        <a:tcBdr/>
        <a:fill>
          <a:solidFill>
            <a:srgbClr val="F8E6E7"/>
          </a:solidFill>
        </a:fill>
      </a:tcStyle>
    </a:band2H>
    <a:firstCol>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3"/>
          </a:solidFill>
        </a:fill>
      </a:tcStyle>
    </a:firstCol>
    <a:la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381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3"/>
          </a:solidFill>
        </a:fill>
      </a:tcStyle>
    </a:lastRow>
    <a:fir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381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3"/>
          </a:solidFill>
        </a:fill>
      </a:tcStyle>
    </a:firstRow>
  </a:tblStyle>
  <a:tblStyle styleId="{EEE7283C-3CF3-47DC-8721-378D4A62B228}" styleName="">
    <a:tblBg/>
    <a:wholeTbl>
      <a:tcTxStyle b="off"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DDCACB"/>
          </a:solidFill>
        </a:fill>
      </a:tcStyle>
    </a:wholeTbl>
    <a:band2H>
      <a:tcTxStyle/>
      <a:tcStyle>
        <a:tcBdr/>
        <a:fill>
          <a:solidFill>
            <a:srgbClr val="EFE6E7"/>
          </a:solidFill>
        </a:fill>
      </a:tcStyle>
    </a:band2H>
    <a:firstCol>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6"/>
          </a:solidFill>
        </a:fill>
      </a:tcStyle>
    </a:firstCol>
    <a:la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381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6"/>
          </a:solidFill>
        </a:fill>
      </a:tcStyle>
    </a:lastRow>
    <a:fir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381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chemeClr val="accent6"/>
          </a:solidFill>
        </a:fill>
      </a:tcStyle>
    </a:firstRow>
  </a:tblStyle>
  <a:tblStyle styleId="{CF821DB8-F4EB-4A41-A1BA-3FCAFE7338EE}" styleName="">
    <a:tblBg/>
    <a:wholeTbl>
      <a:tcTxStyle b="off" i="off">
        <a:fontRef idx="major">
          <a:srgbClr val="151E67"/>
        </a:fontRef>
        <a:srgbClr val="151E6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A"/>
          </a:solidFill>
        </a:fill>
      </a:tcStyle>
    </a:wholeTbl>
    <a:band2H>
      <a:tcTxStyle/>
      <a:tcStyle>
        <a:tcBdr/>
        <a:fill>
          <a:solidFill>
            <a:srgbClr val="151E67"/>
          </a:solidFill>
        </a:fill>
      </a:tcStyle>
    </a:band2H>
    <a:firstCol>
      <a:tcTxStyle b="on" i="off">
        <a:fontRef idx="major">
          <a:srgbClr val="151E67"/>
        </a:fontRef>
        <a:srgbClr val="151E6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51E67"/>
        </a:fontRef>
        <a:srgbClr val="151E67"/>
      </a:tcTxStyle>
      <a:tcStyle>
        <a:tcBdr>
          <a:left>
            <a:ln w="12700" cap="flat">
              <a:noFill/>
              <a:miter lim="400000"/>
            </a:ln>
          </a:left>
          <a:right>
            <a:ln w="12700" cap="flat">
              <a:noFill/>
              <a:miter lim="400000"/>
            </a:ln>
          </a:right>
          <a:top>
            <a:ln w="50800" cap="flat">
              <a:solidFill>
                <a:srgbClr val="151E67"/>
              </a:solidFill>
              <a:prstDash val="solid"/>
              <a:round/>
            </a:ln>
          </a:top>
          <a:bottom>
            <a:ln w="25400" cap="flat">
              <a:solidFill>
                <a:srgbClr val="151E67"/>
              </a:solidFill>
              <a:prstDash val="solid"/>
              <a:round/>
            </a:ln>
          </a:bottom>
          <a:insideH>
            <a:ln w="12700" cap="flat">
              <a:noFill/>
              <a:miter lim="400000"/>
            </a:ln>
          </a:insideH>
          <a:insideV>
            <a:ln w="12700" cap="flat">
              <a:noFill/>
              <a:miter lim="400000"/>
            </a:ln>
          </a:insideV>
        </a:tcBdr>
        <a:fill>
          <a:solidFill>
            <a:srgbClr val="151E67"/>
          </a:solidFill>
        </a:fill>
      </a:tcStyle>
    </a:lastRow>
    <a:firstRow>
      <a:tcTxStyle b="on" i="off">
        <a:fontRef idx="major">
          <a:srgbClr val="151E67"/>
        </a:fontRef>
        <a:srgbClr val="151E67"/>
      </a:tcTxStyle>
      <a:tcStyle>
        <a:tcBdr>
          <a:left>
            <a:ln w="12700" cap="flat">
              <a:noFill/>
              <a:miter lim="400000"/>
            </a:ln>
          </a:left>
          <a:right>
            <a:ln w="12700" cap="flat">
              <a:noFill/>
              <a:miter lim="400000"/>
            </a:ln>
          </a:right>
          <a:top>
            <a:ln w="25400" cap="flat">
              <a:solidFill>
                <a:srgbClr val="151E67"/>
              </a:solidFill>
              <a:prstDash val="solid"/>
              <a:round/>
            </a:ln>
          </a:top>
          <a:bottom>
            <a:ln w="25400" cap="flat">
              <a:solidFill>
                <a:srgbClr val="151E67"/>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CACBD2"/>
          </a:solidFill>
        </a:fill>
      </a:tcStyle>
    </a:wholeTbl>
    <a:band2H>
      <a:tcTxStyle/>
      <a:tcStyle>
        <a:tcBdr/>
        <a:fill>
          <a:solidFill>
            <a:srgbClr val="E7E7EA"/>
          </a:solidFill>
        </a:fill>
      </a:tcStyle>
    </a:band2H>
    <a:firstCol>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151E67"/>
          </a:solidFill>
        </a:fill>
      </a:tcStyle>
    </a:firstCol>
    <a:la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381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151E67"/>
          </a:solidFill>
        </a:fill>
      </a:tcStyle>
    </a:lastRow>
    <a:fir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381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151E67"/>
          </a:solidFill>
        </a:fill>
      </a:tcStyle>
    </a:firstRow>
  </a:tblStyle>
  <a:tblStyle styleId="{2708684C-4D16-4618-839F-0558EEFCDFE6}" styleName="">
    <a:tblBg/>
    <a:wholeTbl>
      <a:tcTxStyle b="off"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151E67">
              <a:alpha val="20000"/>
            </a:srgbClr>
          </a:solidFill>
        </a:fill>
      </a:tcStyle>
    </a:wholeTbl>
    <a:band2H>
      <a:tcTxStyle/>
      <a:tcStyle>
        <a:tcBdr/>
        <a:fill>
          <a:solidFill>
            <a:srgbClr val="FFFFFF"/>
          </a:solidFill>
        </a:fill>
      </a:tcStyle>
    </a:band2H>
    <a:firstCol>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solidFill>
            <a:srgbClr val="151E67">
              <a:alpha val="20000"/>
            </a:srgbClr>
          </a:solidFill>
        </a:fill>
      </a:tcStyle>
    </a:firstCol>
    <a:la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50800" cap="flat">
              <a:solidFill>
                <a:srgbClr val="151E67"/>
              </a:solidFill>
              <a:prstDash val="solid"/>
              <a:round/>
            </a:ln>
          </a:top>
          <a:bottom>
            <a:ln w="127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noFill/>
        </a:fill>
      </a:tcStyle>
    </a:lastRow>
    <a:firstRow>
      <a:tcTxStyle b="on" i="off">
        <a:fontRef idx="major">
          <a:srgbClr val="151E67"/>
        </a:fontRef>
        <a:srgbClr val="151E67"/>
      </a:tcTxStyle>
      <a:tcStyle>
        <a:tcBdr>
          <a:left>
            <a:ln w="12700" cap="flat">
              <a:solidFill>
                <a:srgbClr val="151E67"/>
              </a:solidFill>
              <a:prstDash val="solid"/>
              <a:round/>
            </a:ln>
          </a:left>
          <a:right>
            <a:ln w="12700" cap="flat">
              <a:solidFill>
                <a:srgbClr val="151E67"/>
              </a:solidFill>
              <a:prstDash val="solid"/>
              <a:round/>
            </a:ln>
          </a:right>
          <a:top>
            <a:ln w="12700" cap="flat">
              <a:solidFill>
                <a:srgbClr val="151E67"/>
              </a:solidFill>
              <a:prstDash val="solid"/>
              <a:round/>
            </a:ln>
          </a:top>
          <a:bottom>
            <a:ln w="25400" cap="flat">
              <a:solidFill>
                <a:srgbClr val="151E67"/>
              </a:solidFill>
              <a:prstDash val="solid"/>
              <a:round/>
            </a:ln>
          </a:bottom>
          <a:insideH>
            <a:ln w="12700" cap="flat">
              <a:solidFill>
                <a:srgbClr val="151E67"/>
              </a:solidFill>
              <a:prstDash val="solid"/>
              <a:round/>
            </a:ln>
          </a:insideH>
          <a:insideV>
            <a:ln w="12700" cap="flat">
              <a:solidFill>
                <a:srgbClr val="151E67"/>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0" autoAdjust="0"/>
    <p:restoredTop sz="86395"/>
  </p:normalViewPr>
  <p:slideViewPr>
    <p:cSldViewPr snapToGrid="0" snapToObjects="1">
      <p:cViewPr varScale="1">
        <p:scale>
          <a:sx n="105" d="100"/>
          <a:sy n="105" d="100"/>
        </p:scale>
        <p:origin x="1184" y="192"/>
      </p:cViewPr>
      <p:guideLst>
        <p:guide orient="horz" pos="1071"/>
        <p:guide pos="234"/>
        <p:guide pos="302"/>
        <p:guide pos="7491"/>
        <p:guide pos="7423"/>
        <p:guide orient="horz" pos="3929"/>
        <p:guide orient="horz" pos="187"/>
        <p:guide pos="3863"/>
        <p:guide pos="3931"/>
        <p:guide pos="2661"/>
        <p:guide pos="2729"/>
        <p:guide pos="1527"/>
        <p:guide pos="1459"/>
        <p:guide pos="5133"/>
        <p:guide pos="5065"/>
        <p:guide pos="6244"/>
        <p:guide pos="6312"/>
        <p:guide orient="horz" pos="4133"/>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Cook | TRICS" userId="c9fa9578-6859-4c06-b5bf-879727ed931a" providerId="ADAL" clId="{CFD78FF7-F306-4864-95CE-352F7C7FE266}"/>
    <pc:docChg chg="modSld">
      <pc:chgData name="Harry Cook | TRICS" userId="c9fa9578-6859-4c06-b5bf-879727ed931a" providerId="ADAL" clId="{CFD78FF7-F306-4864-95CE-352F7C7FE266}" dt="2023-11-29T15:39:22.172" v="14" actId="14826"/>
      <pc:docMkLst>
        <pc:docMk/>
      </pc:docMkLst>
      <pc:sldChg chg="modSp">
        <pc:chgData name="Harry Cook | TRICS" userId="c9fa9578-6859-4c06-b5bf-879727ed931a" providerId="ADAL" clId="{CFD78FF7-F306-4864-95CE-352F7C7FE266}" dt="2023-11-29T15:33:52.970" v="3" actId="14826"/>
        <pc:sldMkLst>
          <pc:docMk/>
          <pc:sldMk cId="783002632" sldId="277"/>
        </pc:sldMkLst>
        <pc:picChg chg="mod">
          <ac:chgData name="Harry Cook | TRICS" userId="c9fa9578-6859-4c06-b5bf-879727ed931a" providerId="ADAL" clId="{CFD78FF7-F306-4864-95CE-352F7C7FE266}" dt="2023-11-29T15:33:52.970" v="3" actId="14826"/>
          <ac:picMkLst>
            <pc:docMk/>
            <pc:sldMk cId="783002632" sldId="277"/>
            <ac:picMk id="6" creationId="{29A2F163-A8E1-31E4-5B83-3B5B7EB18FB3}"/>
          </ac:picMkLst>
        </pc:picChg>
      </pc:sldChg>
      <pc:sldChg chg="modSp">
        <pc:chgData name="Harry Cook | TRICS" userId="c9fa9578-6859-4c06-b5bf-879727ed931a" providerId="ADAL" clId="{CFD78FF7-F306-4864-95CE-352F7C7FE266}" dt="2023-11-29T15:31:51.694" v="0" actId="14826"/>
        <pc:sldMkLst>
          <pc:docMk/>
          <pc:sldMk cId="87140802" sldId="283"/>
        </pc:sldMkLst>
        <pc:picChg chg="mod">
          <ac:chgData name="Harry Cook | TRICS" userId="c9fa9578-6859-4c06-b5bf-879727ed931a" providerId="ADAL" clId="{CFD78FF7-F306-4864-95CE-352F7C7FE266}" dt="2023-11-29T15:31:51.694" v="0" actId="14826"/>
          <ac:picMkLst>
            <pc:docMk/>
            <pc:sldMk cId="87140802" sldId="283"/>
            <ac:picMk id="5" creationId="{8A830A7C-67FD-2904-6E90-C4306D216761}"/>
          </ac:picMkLst>
        </pc:picChg>
      </pc:sldChg>
      <pc:sldChg chg="modSp">
        <pc:chgData name="Harry Cook | TRICS" userId="c9fa9578-6859-4c06-b5bf-879727ed931a" providerId="ADAL" clId="{CFD78FF7-F306-4864-95CE-352F7C7FE266}" dt="2023-11-29T15:33:15.387" v="2" actId="14826"/>
        <pc:sldMkLst>
          <pc:docMk/>
          <pc:sldMk cId="3436703534" sldId="329"/>
        </pc:sldMkLst>
        <pc:picChg chg="mod">
          <ac:chgData name="Harry Cook | TRICS" userId="c9fa9578-6859-4c06-b5bf-879727ed931a" providerId="ADAL" clId="{CFD78FF7-F306-4864-95CE-352F7C7FE266}" dt="2023-11-29T15:33:15.387" v="2" actId="14826"/>
          <ac:picMkLst>
            <pc:docMk/>
            <pc:sldMk cId="3436703534" sldId="329"/>
            <ac:picMk id="14" creationId="{8F8E72C0-5737-0F57-190A-3971181CF951}"/>
          </ac:picMkLst>
        </pc:picChg>
      </pc:sldChg>
      <pc:sldChg chg="modSp">
        <pc:chgData name="Harry Cook | TRICS" userId="c9fa9578-6859-4c06-b5bf-879727ed931a" providerId="ADAL" clId="{CFD78FF7-F306-4864-95CE-352F7C7FE266}" dt="2023-11-29T15:32:26.629" v="1" actId="14826"/>
        <pc:sldMkLst>
          <pc:docMk/>
          <pc:sldMk cId="3367537380" sldId="330"/>
        </pc:sldMkLst>
        <pc:picChg chg="mod">
          <ac:chgData name="Harry Cook | TRICS" userId="c9fa9578-6859-4c06-b5bf-879727ed931a" providerId="ADAL" clId="{CFD78FF7-F306-4864-95CE-352F7C7FE266}" dt="2023-11-29T15:32:26.629" v="1" actId="14826"/>
          <ac:picMkLst>
            <pc:docMk/>
            <pc:sldMk cId="3367537380" sldId="330"/>
            <ac:picMk id="2" creationId="{55D13F80-7388-B923-51CF-81B89308D929}"/>
          </ac:picMkLst>
        </pc:picChg>
      </pc:sldChg>
      <pc:sldChg chg="modSp">
        <pc:chgData name="Harry Cook | TRICS" userId="c9fa9578-6859-4c06-b5bf-879727ed931a" providerId="ADAL" clId="{CFD78FF7-F306-4864-95CE-352F7C7FE266}" dt="2023-11-29T15:34:23.292" v="4" actId="14826"/>
        <pc:sldMkLst>
          <pc:docMk/>
          <pc:sldMk cId="3490016008" sldId="331"/>
        </pc:sldMkLst>
        <pc:picChg chg="mod">
          <ac:chgData name="Harry Cook | TRICS" userId="c9fa9578-6859-4c06-b5bf-879727ed931a" providerId="ADAL" clId="{CFD78FF7-F306-4864-95CE-352F7C7FE266}" dt="2023-11-29T15:34:23.292" v="4" actId="14826"/>
          <ac:picMkLst>
            <pc:docMk/>
            <pc:sldMk cId="3490016008" sldId="331"/>
            <ac:picMk id="5" creationId="{472F31CA-7B7A-F093-20E8-AAC6C75B9AA4}"/>
          </ac:picMkLst>
        </pc:picChg>
      </pc:sldChg>
      <pc:sldChg chg="modSp">
        <pc:chgData name="Harry Cook | TRICS" userId="c9fa9578-6859-4c06-b5bf-879727ed931a" providerId="ADAL" clId="{CFD78FF7-F306-4864-95CE-352F7C7FE266}" dt="2023-11-29T15:37:47.944" v="11" actId="14826"/>
        <pc:sldMkLst>
          <pc:docMk/>
          <pc:sldMk cId="3024903805" sldId="335"/>
        </pc:sldMkLst>
        <pc:picChg chg="mod">
          <ac:chgData name="Harry Cook | TRICS" userId="c9fa9578-6859-4c06-b5bf-879727ed931a" providerId="ADAL" clId="{CFD78FF7-F306-4864-95CE-352F7C7FE266}" dt="2023-11-29T15:37:47.944" v="11" actId="14826"/>
          <ac:picMkLst>
            <pc:docMk/>
            <pc:sldMk cId="3024903805" sldId="335"/>
            <ac:picMk id="6" creationId="{B5B10A3F-5B14-DE04-CDA3-C5AFC278DD3E}"/>
          </ac:picMkLst>
        </pc:picChg>
      </pc:sldChg>
      <pc:sldChg chg="modSp">
        <pc:chgData name="Harry Cook | TRICS" userId="c9fa9578-6859-4c06-b5bf-879727ed931a" providerId="ADAL" clId="{CFD78FF7-F306-4864-95CE-352F7C7FE266}" dt="2023-11-29T15:35:21.074" v="6" actId="14826"/>
        <pc:sldMkLst>
          <pc:docMk/>
          <pc:sldMk cId="3273913415" sldId="336"/>
        </pc:sldMkLst>
        <pc:picChg chg="mod">
          <ac:chgData name="Harry Cook | TRICS" userId="c9fa9578-6859-4c06-b5bf-879727ed931a" providerId="ADAL" clId="{CFD78FF7-F306-4864-95CE-352F7C7FE266}" dt="2023-11-29T15:35:21.074" v="6" actId="14826"/>
          <ac:picMkLst>
            <pc:docMk/>
            <pc:sldMk cId="3273913415" sldId="336"/>
            <ac:picMk id="5" creationId="{78954AC9-56FC-6062-C5D2-30C35BB44E8F}"/>
          </ac:picMkLst>
        </pc:picChg>
        <pc:picChg chg="mod">
          <ac:chgData name="Harry Cook | TRICS" userId="c9fa9578-6859-4c06-b5bf-879727ed931a" providerId="ADAL" clId="{CFD78FF7-F306-4864-95CE-352F7C7FE266}" dt="2023-11-29T15:35:15.218" v="5" actId="14826"/>
          <ac:picMkLst>
            <pc:docMk/>
            <pc:sldMk cId="3273913415" sldId="336"/>
            <ac:picMk id="11" creationId="{BE90E26F-992D-9C8C-38B7-DAA2AC22B4F6}"/>
          </ac:picMkLst>
        </pc:picChg>
      </pc:sldChg>
      <pc:sldChg chg="modSp">
        <pc:chgData name="Harry Cook | TRICS" userId="c9fa9578-6859-4c06-b5bf-879727ed931a" providerId="ADAL" clId="{CFD78FF7-F306-4864-95CE-352F7C7FE266}" dt="2023-11-29T15:38:29.531" v="12" actId="14826"/>
        <pc:sldMkLst>
          <pc:docMk/>
          <pc:sldMk cId="2966441017" sldId="337"/>
        </pc:sldMkLst>
        <pc:spChg chg="mod">
          <ac:chgData name="Harry Cook | TRICS" userId="c9fa9578-6859-4c06-b5bf-879727ed931a" providerId="ADAL" clId="{CFD78FF7-F306-4864-95CE-352F7C7FE266}" dt="2023-11-29T15:38:29.531" v="12" actId="14826"/>
          <ac:spMkLst>
            <pc:docMk/>
            <pc:sldMk cId="2966441017" sldId="337"/>
            <ac:spMk id="3" creationId="{00000000-0000-0000-0000-000000000000}"/>
          </ac:spMkLst>
        </pc:spChg>
        <pc:grpChg chg="mod">
          <ac:chgData name="Harry Cook | TRICS" userId="c9fa9578-6859-4c06-b5bf-879727ed931a" providerId="ADAL" clId="{CFD78FF7-F306-4864-95CE-352F7C7FE266}" dt="2023-11-29T15:38:29.531" v="12" actId="14826"/>
          <ac:grpSpMkLst>
            <pc:docMk/>
            <pc:sldMk cId="2966441017" sldId="337"/>
            <ac:grpSpMk id="4" creationId="{00000000-0000-0000-0000-000000000000}"/>
          </ac:grpSpMkLst>
        </pc:grpChg>
        <pc:picChg chg="mod">
          <ac:chgData name="Harry Cook | TRICS" userId="c9fa9578-6859-4c06-b5bf-879727ed931a" providerId="ADAL" clId="{CFD78FF7-F306-4864-95CE-352F7C7FE266}" dt="2023-11-29T15:38:29.531" v="12" actId="14826"/>
          <ac:picMkLst>
            <pc:docMk/>
            <pc:sldMk cId="2966441017" sldId="337"/>
            <ac:picMk id="8" creationId="{00000000-0000-0000-0000-000000000000}"/>
          </ac:picMkLst>
        </pc:picChg>
      </pc:sldChg>
      <pc:sldChg chg="modSp">
        <pc:chgData name="Harry Cook | TRICS" userId="c9fa9578-6859-4c06-b5bf-879727ed931a" providerId="ADAL" clId="{CFD78FF7-F306-4864-95CE-352F7C7FE266}" dt="2023-11-29T15:36:19.225" v="8" actId="14826"/>
        <pc:sldMkLst>
          <pc:docMk/>
          <pc:sldMk cId="2273108308" sldId="339"/>
        </pc:sldMkLst>
        <pc:picChg chg="mod">
          <ac:chgData name="Harry Cook | TRICS" userId="c9fa9578-6859-4c06-b5bf-879727ed931a" providerId="ADAL" clId="{CFD78FF7-F306-4864-95CE-352F7C7FE266}" dt="2023-11-29T15:36:19.225" v="8" actId="14826"/>
          <ac:picMkLst>
            <pc:docMk/>
            <pc:sldMk cId="2273108308" sldId="339"/>
            <ac:picMk id="8" creationId="{D556EAE6-4018-ADBD-5BFD-D81402315681}"/>
          </ac:picMkLst>
        </pc:picChg>
      </pc:sldChg>
      <pc:sldChg chg="modSp">
        <pc:chgData name="Harry Cook | TRICS" userId="c9fa9578-6859-4c06-b5bf-879727ed931a" providerId="ADAL" clId="{CFD78FF7-F306-4864-95CE-352F7C7FE266}" dt="2023-11-29T15:37:08.345" v="10" actId="5736"/>
        <pc:sldMkLst>
          <pc:docMk/>
          <pc:sldMk cId="160802574" sldId="348"/>
        </pc:sldMkLst>
        <pc:graphicFrameChg chg="mod">
          <ac:chgData name="Harry Cook | TRICS" userId="c9fa9578-6859-4c06-b5bf-879727ed931a" providerId="ADAL" clId="{CFD78FF7-F306-4864-95CE-352F7C7FE266}" dt="2023-11-29T15:37:08.345" v="10" actId="5736"/>
          <ac:graphicFrameMkLst>
            <pc:docMk/>
            <pc:sldMk cId="160802574" sldId="348"/>
            <ac:graphicFrameMk id="5" creationId="{E23FC9A8-1083-9348-969A-788EEA64EB1B}"/>
          </ac:graphicFrameMkLst>
        </pc:graphicFrameChg>
      </pc:sldChg>
      <pc:sldChg chg="modSp">
        <pc:chgData name="Harry Cook | TRICS" userId="c9fa9578-6859-4c06-b5bf-879727ed931a" providerId="ADAL" clId="{CFD78FF7-F306-4864-95CE-352F7C7FE266}" dt="2023-11-29T15:36:00.645" v="7" actId="14826"/>
        <pc:sldMkLst>
          <pc:docMk/>
          <pc:sldMk cId="419590858" sldId="354"/>
        </pc:sldMkLst>
        <pc:picChg chg="mod">
          <ac:chgData name="Harry Cook | TRICS" userId="c9fa9578-6859-4c06-b5bf-879727ed931a" providerId="ADAL" clId="{CFD78FF7-F306-4864-95CE-352F7C7FE266}" dt="2023-11-29T15:36:00.645" v="7" actId="14826"/>
          <ac:picMkLst>
            <pc:docMk/>
            <pc:sldMk cId="419590858" sldId="354"/>
            <ac:picMk id="6" creationId="{B828E756-6E38-31D7-8619-8B22384F2F15}"/>
          </ac:picMkLst>
        </pc:picChg>
      </pc:sldChg>
      <pc:sldChg chg="modSp">
        <pc:chgData name="Harry Cook | TRICS" userId="c9fa9578-6859-4c06-b5bf-879727ed931a" providerId="ADAL" clId="{CFD78FF7-F306-4864-95CE-352F7C7FE266}" dt="2023-11-29T15:39:22.172" v="14" actId="14826"/>
        <pc:sldMkLst>
          <pc:docMk/>
          <pc:sldMk cId="3088214037" sldId="357"/>
        </pc:sldMkLst>
        <pc:picChg chg="mod">
          <ac:chgData name="Harry Cook | TRICS" userId="c9fa9578-6859-4c06-b5bf-879727ed931a" providerId="ADAL" clId="{CFD78FF7-F306-4864-95CE-352F7C7FE266}" dt="2023-11-29T15:39:06.099" v="13" actId="14826"/>
          <ac:picMkLst>
            <pc:docMk/>
            <pc:sldMk cId="3088214037" sldId="357"/>
            <ac:picMk id="7" creationId="{00000000-0000-0000-0000-000000000000}"/>
          </ac:picMkLst>
        </pc:picChg>
        <pc:picChg chg="mod">
          <ac:chgData name="Harry Cook | TRICS" userId="c9fa9578-6859-4c06-b5bf-879727ed931a" providerId="ADAL" clId="{CFD78FF7-F306-4864-95CE-352F7C7FE266}" dt="2023-11-29T15:39:22.172" v="14" actId="14826"/>
          <ac:picMkLst>
            <pc:docMk/>
            <pc:sldMk cId="3088214037" sldId="357"/>
            <ac:picMk id="8" creationId="{00000000-0000-0000-0000-000000000000}"/>
          </ac:picMkLst>
        </pc:picChg>
      </pc:sldChg>
    </pc:docChg>
  </pc:docChgLst>
  <pc:docChgLst>
    <pc:chgData name="Ian Coles | TRICS" userId="e39e6a2d-cb02-47f7-a2e2-d83a41b76ae8" providerId="ADAL" clId="{A8286D21-EB71-41A1-BCDC-071837013D2C}"/>
    <pc:docChg chg="undo redo custSel modSld">
      <pc:chgData name="Ian Coles | TRICS" userId="e39e6a2d-cb02-47f7-a2e2-d83a41b76ae8" providerId="ADAL" clId="{A8286D21-EB71-41A1-BCDC-071837013D2C}" dt="2023-11-29T14:35:55.414" v="77" actId="14100"/>
      <pc:docMkLst>
        <pc:docMk/>
      </pc:docMkLst>
      <pc:sldChg chg="addSp delSp modSp mod">
        <pc:chgData name="Ian Coles | TRICS" userId="e39e6a2d-cb02-47f7-a2e2-d83a41b76ae8" providerId="ADAL" clId="{A8286D21-EB71-41A1-BCDC-071837013D2C}" dt="2023-11-29T14:28:40.587" v="38" actId="1076"/>
        <pc:sldMkLst>
          <pc:docMk/>
          <pc:sldMk cId="783002632" sldId="277"/>
        </pc:sldMkLst>
        <pc:spChg chg="del">
          <ac:chgData name="Ian Coles | TRICS" userId="e39e6a2d-cb02-47f7-a2e2-d83a41b76ae8" providerId="ADAL" clId="{A8286D21-EB71-41A1-BCDC-071837013D2C}" dt="2023-11-29T14:27:58.508" v="32" actId="22"/>
          <ac:spMkLst>
            <pc:docMk/>
            <pc:sldMk cId="783002632" sldId="277"/>
            <ac:spMk id="3" creationId="{49000B63-DE1C-A74C-99D1-6BE37B00E0C7}"/>
          </ac:spMkLst>
        </pc:spChg>
        <pc:picChg chg="del">
          <ac:chgData name="Ian Coles | TRICS" userId="e39e6a2d-cb02-47f7-a2e2-d83a41b76ae8" providerId="ADAL" clId="{A8286D21-EB71-41A1-BCDC-071837013D2C}" dt="2023-11-29T14:27:56.198" v="31" actId="478"/>
          <ac:picMkLst>
            <pc:docMk/>
            <pc:sldMk cId="783002632" sldId="277"/>
            <ac:picMk id="4" creationId="{00000000-0000-0000-0000-000000000000}"/>
          </ac:picMkLst>
        </pc:picChg>
        <pc:picChg chg="add mod ord">
          <ac:chgData name="Ian Coles | TRICS" userId="e39e6a2d-cb02-47f7-a2e2-d83a41b76ae8" providerId="ADAL" clId="{A8286D21-EB71-41A1-BCDC-071837013D2C}" dt="2023-11-29T14:28:40.587" v="38" actId="1076"/>
          <ac:picMkLst>
            <pc:docMk/>
            <pc:sldMk cId="783002632" sldId="277"/>
            <ac:picMk id="6" creationId="{29A2F163-A8E1-31E4-5B83-3B5B7EB18FB3}"/>
          </ac:picMkLst>
        </pc:picChg>
      </pc:sldChg>
      <pc:sldChg chg="addSp delSp modSp mod">
        <pc:chgData name="Ian Coles | TRICS" userId="e39e6a2d-cb02-47f7-a2e2-d83a41b76ae8" providerId="ADAL" clId="{A8286D21-EB71-41A1-BCDC-071837013D2C}" dt="2023-11-29T14:24:58.282" v="7" actId="14100"/>
        <pc:sldMkLst>
          <pc:docMk/>
          <pc:sldMk cId="87140802" sldId="283"/>
        </pc:sldMkLst>
        <pc:spChg chg="add del">
          <ac:chgData name="Ian Coles | TRICS" userId="e39e6a2d-cb02-47f7-a2e2-d83a41b76ae8" providerId="ADAL" clId="{A8286D21-EB71-41A1-BCDC-071837013D2C}" dt="2023-11-29T14:24:33.739" v="5" actId="22"/>
          <ac:spMkLst>
            <pc:docMk/>
            <pc:sldMk cId="87140802" sldId="283"/>
            <ac:spMk id="3" creationId="{00000000-0000-0000-0000-000000000000}"/>
          </ac:spMkLst>
        </pc:spChg>
        <pc:picChg chg="add del">
          <ac:chgData name="Ian Coles | TRICS" userId="e39e6a2d-cb02-47f7-a2e2-d83a41b76ae8" providerId="ADAL" clId="{A8286D21-EB71-41A1-BCDC-071837013D2C}" dt="2023-11-29T14:24:33.171" v="4" actId="478"/>
          <ac:picMkLst>
            <pc:docMk/>
            <pc:sldMk cId="87140802" sldId="283"/>
            <ac:picMk id="4" creationId="{00000000-0000-0000-0000-000000000000}"/>
          </ac:picMkLst>
        </pc:picChg>
        <pc:picChg chg="add del mod ord">
          <ac:chgData name="Ian Coles | TRICS" userId="e39e6a2d-cb02-47f7-a2e2-d83a41b76ae8" providerId="ADAL" clId="{A8286D21-EB71-41A1-BCDC-071837013D2C}" dt="2023-11-29T14:24:58.282" v="7" actId="14100"/>
          <ac:picMkLst>
            <pc:docMk/>
            <pc:sldMk cId="87140802" sldId="283"/>
            <ac:picMk id="5" creationId="{8A830A7C-67FD-2904-6E90-C4306D216761}"/>
          </ac:picMkLst>
        </pc:picChg>
      </pc:sldChg>
      <pc:sldChg chg="addSp delSp modSp mod">
        <pc:chgData name="Ian Coles | TRICS" userId="e39e6a2d-cb02-47f7-a2e2-d83a41b76ae8" providerId="ADAL" clId="{A8286D21-EB71-41A1-BCDC-071837013D2C}" dt="2023-11-29T14:27:22.766" v="30" actId="1076"/>
        <pc:sldMkLst>
          <pc:docMk/>
          <pc:sldMk cId="3436703534" sldId="329"/>
        </pc:sldMkLst>
        <pc:spChg chg="add del mod">
          <ac:chgData name="Ian Coles | TRICS" userId="e39e6a2d-cb02-47f7-a2e2-d83a41b76ae8" providerId="ADAL" clId="{A8286D21-EB71-41A1-BCDC-071837013D2C}" dt="2023-11-29T14:25:59.541" v="14" actId="478"/>
          <ac:spMkLst>
            <pc:docMk/>
            <pc:sldMk cId="3436703534" sldId="329"/>
            <ac:spMk id="4" creationId="{7A0F6B02-56F9-80FE-9772-BCB1617F67D1}"/>
          </ac:spMkLst>
        </pc:spChg>
        <pc:spChg chg="del mod">
          <ac:chgData name="Ian Coles | TRICS" userId="e39e6a2d-cb02-47f7-a2e2-d83a41b76ae8" providerId="ADAL" clId="{A8286D21-EB71-41A1-BCDC-071837013D2C}" dt="2023-11-29T14:26:40.901" v="21" actId="478"/>
          <ac:spMkLst>
            <pc:docMk/>
            <pc:sldMk cId="3436703534" sldId="329"/>
            <ac:spMk id="8" creationId="{00000000-0000-0000-0000-000000000000}"/>
          </ac:spMkLst>
        </pc:spChg>
        <pc:spChg chg="del">
          <ac:chgData name="Ian Coles | TRICS" userId="e39e6a2d-cb02-47f7-a2e2-d83a41b76ae8" providerId="ADAL" clId="{A8286D21-EB71-41A1-BCDC-071837013D2C}" dt="2023-11-29T14:26:59.726" v="25" actId="478"/>
          <ac:spMkLst>
            <pc:docMk/>
            <pc:sldMk cId="3436703534" sldId="329"/>
            <ac:spMk id="10" creationId="{00000000-0000-0000-0000-000000000000}"/>
          </ac:spMkLst>
        </pc:spChg>
        <pc:spChg chg="add mod">
          <ac:chgData name="Ian Coles | TRICS" userId="e39e6a2d-cb02-47f7-a2e2-d83a41b76ae8" providerId="ADAL" clId="{A8286D21-EB71-41A1-BCDC-071837013D2C}" dt="2023-11-29T14:26:33.028" v="17" actId="478"/>
          <ac:spMkLst>
            <pc:docMk/>
            <pc:sldMk cId="3436703534" sldId="329"/>
            <ac:spMk id="11" creationId="{C52CFC48-A4AD-9AB3-1F53-273D97254EA3}"/>
          </ac:spMkLst>
        </pc:spChg>
        <pc:spChg chg="del mod">
          <ac:chgData name="Ian Coles | TRICS" userId="e39e6a2d-cb02-47f7-a2e2-d83a41b76ae8" providerId="ADAL" clId="{A8286D21-EB71-41A1-BCDC-071837013D2C}" dt="2023-11-29T14:26:49.517" v="24" actId="478"/>
          <ac:spMkLst>
            <pc:docMk/>
            <pc:sldMk cId="3436703534" sldId="329"/>
            <ac:spMk id="12" creationId="{00000000-0000-0000-0000-000000000000}"/>
          </ac:spMkLst>
        </pc:spChg>
        <pc:picChg chg="add del">
          <ac:chgData name="Ian Coles | TRICS" userId="e39e6a2d-cb02-47f7-a2e2-d83a41b76ae8" providerId="ADAL" clId="{A8286D21-EB71-41A1-BCDC-071837013D2C}" dt="2023-11-29T14:26:33.028" v="17" actId="478"/>
          <ac:picMkLst>
            <pc:docMk/>
            <pc:sldMk cId="3436703534" sldId="329"/>
            <ac:picMk id="2" creationId="{00000000-0000-0000-0000-000000000000}"/>
          </ac:picMkLst>
        </pc:picChg>
        <pc:picChg chg="add del">
          <ac:chgData name="Ian Coles | TRICS" userId="e39e6a2d-cb02-47f7-a2e2-d83a41b76ae8" providerId="ADAL" clId="{A8286D21-EB71-41A1-BCDC-071837013D2C}" dt="2023-11-29T14:26:29.994" v="16" actId="478"/>
          <ac:picMkLst>
            <pc:docMk/>
            <pc:sldMk cId="3436703534" sldId="329"/>
            <ac:picMk id="7" creationId="{00000000-0000-0000-0000-000000000000}"/>
          </ac:picMkLst>
        </pc:picChg>
        <pc:picChg chg="add mod">
          <ac:chgData name="Ian Coles | TRICS" userId="e39e6a2d-cb02-47f7-a2e2-d83a41b76ae8" providerId="ADAL" clId="{A8286D21-EB71-41A1-BCDC-071837013D2C}" dt="2023-11-29T14:27:22.766" v="30" actId="1076"/>
          <ac:picMkLst>
            <pc:docMk/>
            <pc:sldMk cId="3436703534" sldId="329"/>
            <ac:picMk id="14" creationId="{8F8E72C0-5737-0F57-190A-3971181CF951}"/>
          </ac:picMkLst>
        </pc:picChg>
      </pc:sldChg>
      <pc:sldChg chg="addSp delSp modSp mod">
        <pc:chgData name="Ian Coles | TRICS" userId="e39e6a2d-cb02-47f7-a2e2-d83a41b76ae8" providerId="ADAL" clId="{A8286D21-EB71-41A1-BCDC-071837013D2C}" dt="2023-11-29T14:25:14.446" v="9"/>
        <pc:sldMkLst>
          <pc:docMk/>
          <pc:sldMk cId="3367537380" sldId="330"/>
        </pc:sldMkLst>
        <pc:spChg chg="del">
          <ac:chgData name="Ian Coles | TRICS" userId="e39e6a2d-cb02-47f7-a2e2-d83a41b76ae8" providerId="ADAL" clId="{A8286D21-EB71-41A1-BCDC-071837013D2C}" dt="2023-11-29T14:25:14.446" v="9"/>
          <ac:spMkLst>
            <pc:docMk/>
            <pc:sldMk cId="3367537380" sldId="330"/>
            <ac:spMk id="3" creationId="{00000000-0000-0000-0000-000000000000}"/>
          </ac:spMkLst>
        </pc:spChg>
        <pc:picChg chg="add mod">
          <ac:chgData name="Ian Coles | TRICS" userId="e39e6a2d-cb02-47f7-a2e2-d83a41b76ae8" providerId="ADAL" clId="{A8286D21-EB71-41A1-BCDC-071837013D2C}" dt="2023-11-29T14:25:14.446" v="9"/>
          <ac:picMkLst>
            <pc:docMk/>
            <pc:sldMk cId="3367537380" sldId="330"/>
            <ac:picMk id="2" creationId="{55D13F80-7388-B923-51CF-81B89308D929}"/>
          </ac:picMkLst>
        </pc:picChg>
        <pc:picChg chg="del">
          <ac:chgData name="Ian Coles | TRICS" userId="e39e6a2d-cb02-47f7-a2e2-d83a41b76ae8" providerId="ADAL" clId="{A8286D21-EB71-41A1-BCDC-071837013D2C}" dt="2023-11-29T14:25:11.322" v="8" actId="478"/>
          <ac:picMkLst>
            <pc:docMk/>
            <pc:sldMk cId="3367537380" sldId="330"/>
            <ac:picMk id="4" creationId="{00000000-0000-0000-0000-000000000000}"/>
          </ac:picMkLst>
        </pc:picChg>
      </pc:sldChg>
      <pc:sldChg chg="addSp delSp modSp mod">
        <pc:chgData name="Ian Coles | TRICS" userId="e39e6a2d-cb02-47f7-a2e2-d83a41b76ae8" providerId="ADAL" clId="{A8286D21-EB71-41A1-BCDC-071837013D2C}" dt="2023-11-29T14:29:47.967" v="45" actId="1076"/>
        <pc:sldMkLst>
          <pc:docMk/>
          <pc:sldMk cId="3490016008" sldId="331"/>
        </pc:sldMkLst>
        <pc:spChg chg="del">
          <ac:chgData name="Ian Coles | TRICS" userId="e39e6a2d-cb02-47f7-a2e2-d83a41b76ae8" providerId="ADAL" clId="{A8286D21-EB71-41A1-BCDC-071837013D2C}" dt="2023-11-29T14:29:12.484" v="40" actId="22"/>
          <ac:spMkLst>
            <pc:docMk/>
            <pc:sldMk cId="3490016008" sldId="331"/>
            <ac:spMk id="3" creationId="{00000000-0000-0000-0000-000000000000}"/>
          </ac:spMkLst>
        </pc:spChg>
        <pc:picChg chg="del">
          <ac:chgData name="Ian Coles | TRICS" userId="e39e6a2d-cb02-47f7-a2e2-d83a41b76ae8" providerId="ADAL" clId="{A8286D21-EB71-41A1-BCDC-071837013D2C}" dt="2023-11-29T14:29:10.312" v="39" actId="478"/>
          <ac:picMkLst>
            <pc:docMk/>
            <pc:sldMk cId="3490016008" sldId="331"/>
            <ac:picMk id="2" creationId="{00000000-0000-0000-0000-000000000000}"/>
          </ac:picMkLst>
        </pc:picChg>
        <pc:picChg chg="add mod ord">
          <ac:chgData name="Ian Coles | TRICS" userId="e39e6a2d-cb02-47f7-a2e2-d83a41b76ae8" providerId="ADAL" clId="{A8286D21-EB71-41A1-BCDC-071837013D2C}" dt="2023-11-29T14:29:47.967" v="45" actId="1076"/>
          <ac:picMkLst>
            <pc:docMk/>
            <pc:sldMk cId="3490016008" sldId="331"/>
            <ac:picMk id="5" creationId="{472F31CA-7B7A-F093-20E8-AAC6C75B9AA4}"/>
          </ac:picMkLst>
        </pc:picChg>
      </pc:sldChg>
      <pc:sldChg chg="addSp delSp modSp mod">
        <pc:chgData name="Ian Coles | TRICS" userId="e39e6a2d-cb02-47f7-a2e2-d83a41b76ae8" providerId="ADAL" clId="{A8286D21-EB71-41A1-BCDC-071837013D2C}" dt="2023-11-29T14:32:37.526" v="60" actId="14100"/>
        <pc:sldMkLst>
          <pc:docMk/>
          <pc:sldMk cId="3024903805" sldId="335"/>
        </pc:sldMkLst>
        <pc:picChg chg="del">
          <ac:chgData name="Ian Coles | TRICS" userId="e39e6a2d-cb02-47f7-a2e2-d83a41b76ae8" providerId="ADAL" clId="{A8286D21-EB71-41A1-BCDC-071837013D2C}" dt="2023-11-29T14:32:25.481" v="57" actId="478"/>
          <ac:picMkLst>
            <pc:docMk/>
            <pc:sldMk cId="3024903805" sldId="335"/>
            <ac:picMk id="4" creationId="{00000000-0000-0000-0000-000000000000}"/>
          </ac:picMkLst>
        </pc:picChg>
        <pc:picChg chg="add mod">
          <ac:chgData name="Ian Coles | TRICS" userId="e39e6a2d-cb02-47f7-a2e2-d83a41b76ae8" providerId="ADAL" clId="{A8286D21-EB71-41A1-BCDC-071837013D2C}" dt="2023-11-29T14:32:37.526" v="60" actId="14100"/>
          <ac:picMkLst>
            <pc:docMk/>
            <pc:sldMk cId="3024903805" sldId="335"/>
            <ac:picMk id="6" creationId="{B5B10A3F-5B14-DE04-CDA3-C5AFC278DD3E}"/>
          </ac:picMkLst>
        </pc:picChg>
      </pc:sldChg>
      <pc:sldChg chg="addSp delSp modSp mod">
        <pc:chgData name="Ian Coles | TRICS" userId="e39e6a2d-cb02-47f7-a2e2-d83a41b76ae8" providerId="ADAL" clId="{A8286D21-EB71-41A1-BCDC-071837013D2C}" dt="2023-11-29T14:31:43.166" v="56" actId="14100"/>
        <pc:sldMkLst>
          <pc:docMk/>
          <pc:sldMk cId="3273913415" sldId="336"/>
        </pc:sldMkLst>
        <pc:picChg chg="add mod">
          <ac:chgData name="Ian Coles | TRICS" userId="e39e6a2d-cb02-47f7-a2e2-d83a41b76ae8" providerId="ADAL" clId="{A8286D21-EB71-41A1-BCDC-071837013D2C}" dt="2023-11-29T14:30:47.527" v="50" actId="1076"/>
          <ac:picMkLst>
            <pc:docMk/>
            <pc:sldMk cId="3273913415" sldId="336"/>
            <ac:picMk id="5" creationId="{78954AC9-56FC-6062-C5D2-30C35BB44E8F}"/>
          </ac:picMkLst>
        </pc:picChg>
        <pc:picChg chg="del">
          <ac:chgData name="Ian Coles | TRICS" userId="e39e6a2d-cb02-47f7-a2e2-d83a41b76ae8" providerId="ADAL" clId="{A8286D21-EB71-41A1-BCDC-071837013D2C}" dt="2023-11-29T14:30:31.919" v="46" actId="478"/>
          <ac:picMkLst>
            <pc:docMk/>
            <pc:sldMk cId="3273913415" sldId="336"/>
            <ac:picMk id="9" creationId="{00000000-0000-0000-0000-000000000000}"/>
          </ac:picMkLst>
        </pc:picChg>
        <pc:picChg chg="del">
          <ac:chgData name="Ian Coles | TRICS" userId="e39e6a2d-cb02-47f7-a2e2-d83a41b76ae8" providerId="ADAL" clId="{A8286D21-EB71-41A1-BCDC-071837013D2C}" dt="2023-11-29T14:31:27.154" v="51" actId="478"/>
          <ac:picMkLst>
            <pc:docMk/>
            <pc:sldMk cId="3273913415" sldId="336"/>
            <ac:picMk id="10" creationId="{00000000-0000-0000-0000-000000000000}"/>
          </ac:picMkLst>
        </pc:picChg>
        <pc:picChg chg="add mod">
          <ac:chgData name="Ian Coles | TRICS" userId="e39e6a2d-cb02-47f7-a2e2-d83a41b76ae8" providerId="ADAL" clId="{A8286D21-EB71-41A1-BCDC-071837013D2C}" dt="2023-11-29T14:31:43.166" v="56" actId="14100"/>
          <ac:picMkLst>
            <pc:docMk/>
            <pc:sldMk cId="3273913415" sldId="336"/>
            <ac:picMk id="11" creationId="{BE90E26F-992D-9C8C-38B7-DAA2AC22B4F6}"/>
          </ac:picMkLst>
        </pc:picChg>
      </pc:sldChg>
      <pc:sldChg chg="mod">
        <pc:chgData name="Ian Coles | TRICS" userId="e39e6a2d-cb02-47f7-a2e2-d83a41b76ae8" providerId="ADAL" clId="{A8286D21-EB71-41A1-BCDC-071837013D2C}" dt="2023-11-29T14:33:59.734" v="61" actId="27918"/>
        <pc:sldMkLst>
          <pc:docMk/>
          <pc:sldMk cId="45863713" sldId="338"/>
        </pc:sldMkLst>
      </pc:sldChg>
      <pc:sldChg chg="addSp delSp modSp mod">
        <pc:chgData name="Ian Coles | TRICS" userId="e39e6a2d-cb02-47f7-a2e2-d83a41b76ae8" providerId="ADAL" clId="{A8286D21-EB71-41A1-BCDC-071837013D2C}" dt="2023-11-29T14:35:55.414" v="77" actId="14100"/>
        <pc:sldMkLst>
          <pc:docMk/>
          <pc:sldMk cId="2273108308" sldId="339"/>
        </pc:sldMkLst>
        <pc:spChg chg="del">
          <ac:chgData name="Ian Coles | TRICS" userId="e39e6a2d-cb02-47f7-a2e2-d83a41b76ae8" providerId="ADAL" clId="{A8286D21-EB71-41A1-BCDC-071837013D2C}" dt="2023-11-29T14:35:19.538" v="71" actId="22"/>
          <ac:spMkLst>
            <pc:docMk/>
            <pc:sldMk cId="2273108308" sldId="339"/>
            <ac:spMk id="3" creationId="{00000000-0000-0000-0000-000000000000}"/>
          </ac:spMkLst>
        </pc:spChg>
        <pc:picChg chg="del mod">
          <ac:chgData name="Ian Coles | TRICS" userId="e39e6a2d-cb02-47f7-a2e2-d83a41b76ae8" providerId="ADAL" clId="{A8286D21-EB71-41A1-BCDC-071837013D2C}" dt="2023-11-29T14:35:16.529" v="69" actId="478"/>
          <ac:picMkLst>
            <pc:docMk/>
            <pc:sldMk cId="2273108308" sldId="339"/>
            <ac:picMk id="5" creationId="{00000000-0000-0000-0000-000000000000}"/>
          </ac:picMkLst>
        </pc:picChg>
        <pc:picChg chg="del">
          <ac:chgData name="Ian Coles | TRICS" userId="e39e6a2d-cb02-47f7-a2e2-d83a41b76ae8" providerId="ADAL" clId="{A8286D21-EB71-41A1-BCDC-071837013D2C}" dt="2023-11-29T14:35:17.114" v="70" actId="478"/>
          <ac:picMkLst>
            <pc:docMk/>
            <pc:sldMk cId="2273108308" sldId="339"/>
            <ac:picMk id="6" creationId="{00000000-0000-0000-0000-000000000000}"/>
          </ac:picMkLst>
        </pc:picChg>
        <pc:picChg chg="del">
          <ac:chgData name="Ian Coles | TRICS" userId="e39e6a2d-cb02-47f7-a2e2-d83a41b76ae8" providerId="ADAL" clId="{A8286D21-EB71-41A1-BCDC-071837013D2C}" dt="2023-11-29T14:35:15.451" v="68" actId="478"/>
          <ac:picMkLst>
            <pc:docMk/>
            <pc:sldMk cId="2273108308" sldId="339"/>
            <ac:picMk id="7" creationId="{00000000-0000-0000-0000-000000000000}"/>
          </ac:picMkLst>
        </pc:picChg>
        <pc:picChg chg="add mod ord">
          <ac:chgData name="Ian Coles | TRICS" userId="e39e6a2d-cb02-47f7-a2e2-d83a41b76ae8" providerId="ADAL" clId="{A8286D21-EB71-41A1-BCDC-071837013D2C}" dt="2023-11-29T14:35:55.414" v="77" actId="14100"/>
          <ac:picMkLst>
            <pc:docMk/>
            <pc:sldMk cId="2273108308" sldId="339"/>
            <ac:picMk id="8" creationId="{D556EAE6-4018-ADBD-5BFD-D81402315681}"/>
          </ac:picMkLst>
        </pc:picChg>
      </pc:sldChg>
      <pc:sldChg chg="addSp delSp modSp mod">
        <pc:chgData name="Ian Coles | TRICS" userId="e39e6a2d-cb02-47f7-a2e2-d83a41b76ae8" providerId="ADAL" clId="{A8286D21-EB71-41A1-BCDC-071837013D2C}" dt="2023-11-29T14:34:45.247" v="66" actId="1076"/>
        <pc:sldMkLst>
          <pc:docMk/>
          <pc:sldMk cId="419590858" sldId="354"/>
        </pc:sldMkLst>
        <pc:picChg chg="del">
          <ac:chgData name="Ian Coles | TRICS" userId="e39e6a2d-cb02-47f7-a2e2-d83a41b76ae8" providerId="ADAL" clId="{A8286D21-EB71-41A1-BCDC-071837013D2C}" dt="2023-11-29T14:34:32.076" v="62" actId="478"/>
          <ac:picMkLst>
            <pc:docMk/>
            <pc:sldMk cId="419590858" sldId="354"/>
            <ac:picMk id="4" creationId="{00000000-0000-0000-0000-000000000000}"/>
          </ac:picMkLst>
        </pc:picChg>
        <pc:picChg chg="add mod">
          <ac:chgData name="Ian Coles | TRICS" userId="e39e6a2d-cb02-47f7-a2e2-d83a41b76ae8" providerId="ADAL" clId="{A8286D21-EB71-41A1-BCDC-071837013D2C}" dt="2023-11-29T14:34:45.247" v="66" actId="1076"/>
          <ac:picMkLst>
            <pc:docMk/>
            <pc:sldMk cId="419590858" sldId="354"/>
            <ac:picMk id="6" creationId="{B828E756-6E38-31D7-8619-8B22384F2F15}"/>
          </ac:picMkLst>
        </pc:picChg>
      </pc:sldChg>
    </pc:docChg>
  </pc:docChgLst>
  <pc:docChgLst>
    <pc:chgData name="Owen Edwards | TRICS" userId="c84392bb-0e99-4b7b-9f4c-3c1128eee823" providerId="ADAL" clId="{AEA86FB8-9A9B-4410-85EC-D4595FB7EC09}"/>
    <pc:docChg chg="custSel modSld">
      <pc:chgData name="Owen Edwards | TRICS" userId="c84392bb-0e99-4b7b-9f4c-3c1128eee823" providerId="ADAL" clId="{AEA86FB8-9A9B-4410-85EC-D4595FB7EC09}" dt="2023-11-29T15:18:47.497" v="7" actId="478"/>
      <pc:docMkLst>
        <pc:docMk/>
      </pc:docMkLst>
      <pc:sldChg chg="delSp mod">
        <pc:chgData name="Owen Edwards | TRICS" userId="c84392bb-0e99-4b7b-9f4c-3c1128eee823" providerId="ADAL" clId="{AEA86FB8-9A9B-4410-85EC-D4595FB7EC09}" dt="2023-11-29T15:17:01.438" v="0" actId="478"/>
        <pc:sldMkLst>
          <pc:docMk/>
          <pc:sldMk cId="3675740536" sldId="292"/>
        </pc:sldMkLst>
        <pc:spChg chg="del">
          <ac:chgData name="Owen Edwards | TRICS" userId="c84392bb-0e99-4b7b-9f4c-3c1128eee823" providerId="ADAL" clId="{AEA86FB8-9A9B-4410-85EC-D4595FB7EC09}" dt="2023-11-29T15:17:01.438" v="0" actId="478"/>
          <ac:spMkLst>
            <pc:docMk/>
            <pc:sldMk cId="3675740536" sldId="292"/>
            <ac:spMk id="7" creationId="{51CF8A13-7986-A749-A276-5CBBE8546906}"/>
          </ac:spMkLst>
        </pc:spChg>
      </pc:sldChg>
      <pc:sldChg chg="delSp mod">
        <pc:chgData name="Owen Edwards | TRICS" userId="c84392bb-0e99-4b7b-9f4c-3c1128eee823" providerId="ADAL" clId="{AEA86FB8-9A9B-4410-85EC-D4595FB7EC09}" dt="2023-11-29T15:17:09.509" v="1" actId="478"/>
        <pc:sldMkLst>
          <pc:docMk/>
          <pc:sldMk cId="1504132491" sldId="332"/>
        </pc:sldMkLst>
        <pc:spChg chg="del">
          <ac:chgData name="Owen Edwards | TRICS" userId="c84392bb-0e99-4b7b-9f4c-3c1128eee823" providerId="ADAL" clId="{AEA86FB8-9A9B-4410-85EC-D4595FB7EC09}" dt="2023-11-29T15:17:09.509" v="1" actId="478"/>
          <ac:spMkLst>
            <pc:docMk/>
            <pc:sldMk cId="1504132491" sldId="332"/>
            <ac:spMk id="7" creationId="{51CF8A13-7986-A749-A276-5CBBE8546906}"/>
          </ac:spMkLst>
        </pc:spChg>
      </pc:sldChg>
      <pc:sldChg chg="delSp modSp mod">
        <pc:chgData name="Owen Edwards | TRICS" userId="c84392bb-0e99-4b7b-9f4c-3c1128eee823" providerId="ADAL" clId="{AEA86FB8-9A9B-4410-85EC-D4595FB7EC09}" dt="2023-11-29T15:18:47.497" v="7" actId="478"/>
        <pc:sldMkLst>
          <pc:docMk/>
          <pc:sldMk cId="1562198042" sldId="334"/>
        </pc:sldMkLst>
        <pc:spChg chg="del">
          <ac:chgData name="Owen Edwards | TRICS" userId="c84392bb-0e99-4b7b-9f4c-3c1128eee823" providerId="ADAL" clId="{AEA86FB8-9A9B-4410-85EC-D4595FB7EC09}" dt="2023-11-29T15:18:47.497" v="7" actId="478"/>
          <ac:spMkLst>
            <pc:docMk/>
            <pc:sldMk cId="1562198042" sldId="334"/>
            <ac:spMk id="6" creationId="{59EA88DB-B74D-624F-B500-5543579BB1F8}"/>
          </ac:spMkLst>
        </pc:spChg>
        <pc:cxnChg chg="mod">
          <ac:chgData name="Owen Edwards | TRICS" userId="c84392bb-0e99-4b7b-9f4c-3c1128eee823" providerId="ADAL" clId="{AEA86FB8-9A9B-4410-85EC-D4595FB7EC09}" dt="2023-11-29T15:18:47.497" v="7" actId="478"/>
          <ac:cxnSpMkLst>
            <pc:docMk/>
            <pc:sldMk cId="1562198042" sldId="334"/>
            <ac:cxnSpMk id="34" creationId="{00000000-0000-0000-0000-000000000000}"/>
          </ac:cxnSpMkLst>
        </pc:cxnChg>
      </pc:sldChg>
      <pc:sldChg chg="delSp mod">
        <pc:chgData name="Owen Edwards | TRICS" userId="c84392bb-0e99-4b7b-9f4c-3c1128eee823" providerId="ADAL" clId="{AEA86FB8-9A9B-4410-85EC-D4595FB7EC09}" dt="2023-11-29T15:17:28.330" v="2" actId="478"/>
        <pc:sldMkLst>
          <pc:docMk/>
          <pc:sldMk cId="3273913415" sldId="336"/>
        </pc:sldMkLst>
        <pc:spChg chg="del">
          <ac:chgData name="Owen Edwards | TRICS" userId="c84392bb-0e99-4b7b-9f4c-3c1128eee823" providerId="ADAL" clId="{AEA86FB8-9A9B-4410-85EC-D4595FB7EC09}" dt="2023-11-29T15:17:28.330" v="2" actId="478"/>
          <ac:spMkLst>
            <pc:docMk/>
            <pc:sldMk cId="3273913415" sldId="336"/>
            <ac:spMk id="7" creationId="{51CF8A13-7986-A749-A276-5CBBE8546906}"/>
          </ac:spMkLst>
        </pc:spChg>
      </pc:sldChg>
      <pc:sldChg chg="delSp modSp mod">
        <pc:chgData name="Owen Edwards | TRICS" userId="c84392bb-0e99-4b7b-9f4c-3c1128eee823" providerId="ADAL" clId="{AEA86FB8-9A9B-4410-85EC-D4595FB7EC09}" dt="2023-11-29T15:18:11.810" v="6" actId="478"/>
        <pc:sldMkLst>
          <pc:docMk/>
          <pc:sldMk cId="1490443035" sldId="351"/>
        </pc:sldMkLst>
        <pc:picChg chg="del mod">
          <ac:chgData name="Owen Edwards | TRICS" userId="c84392bb-0e99-4b7b-9f4c-3c1128eee823" providerId="ADAL" clId="{AEA86FB8-9A9B-4410-85EC-D4595FB7EC09}" dt="2023-11-29T15:18:07.041" v="5" actId="478"/>
          <ac:picMkLst>
            <pc:docMk/>
            <pc:sldMk cId="1490443035" sldId="351"/>
            <ac:picMk id="2037" creationId="{00000000-0000-0000-0000-000000000000}"/>
          </ac:picMkLst>
        </pc:picChg>
        <pc:picChg chg="del">
          <ac:chgData name="Owen Edwards | TRICS" userId="c84392bb-0e99-4b7b-9f4c-3c1128eee823" providerId="ADAL" clId="{AEA86FB8-9A9B-4410-85EC-D4595FB7EC09}" dt="2023-11-29T15:18:11.810" v="6" actId="478"/>
          <ac:picMkLst>
            <pc:docMk/>
            <pc:sldMk cId="1490443035" sldId="351"/>
            <ac:picMk id="2039" creationId="{00000000-0000-0000-0000-000000000000}"/>
          </ac:picMkLst>
        </pc:picChg>
      </pc:sldChg>
      <pc:sldChg chg="delSp mod">
        <pc:chgData name="Owen Edwards | TRICS" userId="c84392bb-0e99-4b7b-9f4c-3c1128eee823" providerId="ADAL" clId="{AEA86FB8-9A9B-4410-85EC-D4595FB7EC09}" dt="2023-11-29T15:17:42.207" v="3" actId="478"/>
        <pc:sldMkLst>
          <pc:docMk/>
          <pc:sldMk cId="3662307210" sldId="352"/>
        </pc:sldMkLst>
        <pc:spChg chg="del">
          <ac:chgData name="Owen Edwards | TRICS" userId="c84392bb-0e99-4b7b-9f4c-3c1128eee823" providerId="ADAL" clId="{AEA86FB8-9A9B-4410-85EC-D4595FB7EC09}" dt="2023-11-29T15:17:42.207" v="3" actId="478"/>
          <ac:spMkLst>
            <pc:docMk/>
            <pc:sldMk cId="3662307210" sldId="35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589959987672314"/>
          <c:y val="7.9136221375164587E-2"/>
          <c:w val="0.42384044874049231"/>
          <c:h val="0.76448668815365606"/>
        </c:manualLayout>
      </c:layout>
      <c:pieChart>
        <c:varyColors val="1"/>
        <c:ser>
          <c:idx val="0"/>
          <c:order val="0"/>
          <c:tx>
            <c:strRef>
              <c:f>Sheet1!$B$1</c:f>
              <c:strCache>
                <c:ptCount val="1"/>
                <c:pt idx="0">
                  <c:v>Audience</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64EC-40E8-B8F7-64CD3C11A15E}"/>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64EC-40E8-B8F7-64CD3C11A15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4EC-40E8-B8F7-64CD3C11A15E}"/>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64EC-40E8-B8F7-64CD3C11A15E}"/>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64EC-40E8-B8F7-64CD3C11A15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Multi Vehicle Occupants</c:v>
                </c:pt>
                <c:pt idx="1">
                  <c:v>Single Vehicle Occupants</c:v>
                </c:pt>
                <c:pt idx="2">
                  <c:v>Public Transport</c:v>
                </c:pt>
                <c:pt idx="3">
                  <c:v>Cyclist</c:v>
                </c:pt>
                <c:pt idx="4">
                  <c:v>Pedestrains</c:v>
                </c:pt>
              </c:strCache>
            </c:strRef>
          </c:cat>
          <c:val>
            <c:numRef>
              <c:f>Sheet1!$B$2:$B$6</c:f>
              <c:numCache>
                <c:formatCode>0%</c:formatCode>
                <c:ptCount val="5"/>
                <c:pt idx="0">
                  <c:v>0.24</c:v>
                </c:pt>
                <c:pt idx="1">
                  <c:v>0.27</c:v>
                </c:pt>
                <c:pt idx="2">
                  <c:v>0.06</c:v>
                </c:pt>
                <c:pt idx="3">
                  <c:v>0.28000000000000003</c:v>
                </c:pt>
                <c:pt idx="4">
                  <c:v>0.15</c:v>
                </c:pt>
              </c:numCache>
            </c:numRef>
          </c:val>
          <c:extLst>
            <c:ext xmlns:c16="http://schemas.microsoft.com/office/drawing/2014/chart" uri="{C3380CC4-5D6E-409C-BE32-E72D297353CC}">
              <c16:uniqueId val="{0000000A-64EC-40E8-B8F7-64CD3C11A1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6783339098290415E-2"/>
          <c:y val="0.923743756298403"/>
          <c:w val="0.8708250587058427"/>
          <c:h val="5.36470153052483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169064096685299"/>
          <c:y val="0.11334517692960394"/>
          <c:w val="0.81635959948296444"/>
          <c:h val="0.63118528261454943"/>
        </c:manualLayout>
      </c:layout>
      <c:barChart>
        <c:barDir val="col"/>
        <c:grouping val="clustered"/>
        <c:varyColors val="0"/>
        <c:ser>
          <c:idx val="0"/>
          <c:order val="0"/>
          <c:tx>
            <c:strRef>
              <c:f>Sheet1!$B$1</c:f>
              <c:strCache>
                <c:ptCount val="1"/>
                <c:pt idx="0">
                  <c:v>Eddington Sainsbury</c:v>
                </c:pt>
              </c:strCache>
            </c:strRef>
          </c:tx>
          <c:spPr>
            <a:solidFill>
              <a:schemeClr val="accent1">
                <a:shade val="39000"/>
              </a:schemeClr>
            </a:solidFill>
            <a:ln>
              <a:noFill/>
            </a:ln>
            <a:effectLst/>
          </c:spPr>
          <c:invertIfNegative val="0"/>
          <c:cat>
            <c:strRef>
              <c:f>Sheet1!$A$2</c:f>
              <c:strCache>
                <c:ptCount val="1"/>
                <c:pt idx="0">
                  <c:v>Pedestrians</c:v>
                </c:pt>
              </c:strCache>
            </c:strRef>
          </c:cat>
          <c:val>
            <c:numRef>
              <c:f>Sheet1!$B$2</c:f>
              <c:numCache>
                <c:formatCode>0.000</c:formatCode>
                <c:ptCount val="1"/>
                <c:pt idx="0">
                  <c:v>113.32</c:v>
                </c:pt>
              </c:numCache>
            </c:numRef>
          </c:val>
          <c:extLst>
            <c:ext xmlns:c16="http://schemas.microsoft.com/office/drawing/2014/chart" uri="{C3380CC4-5D6E-409C-BE32-E72D297353CC}">
              <c16:uniqueId val="{00000000-BC3B-4C8E-9594-60ECF70E6772}"/>
            </c:ext>
          </c:extLst>
        </c:ser>
        <c:ser>
          <c:idx val="1"/>
          <c:order val="1"/>
          <c:tx>
            <c:strRef>
              <c:f>Sheet1!$C$1</c:f>
              <c:strCache>
                <c:ptCount val="1"/>
                <c:pt idx="0">
                  <c:v>WS-01-A-10</c:v>
                </c:pt>
              </c:strCache>
            </c:strRef>
          </c:tx>
          <c:spPr>
            <a:solidFill>
              <a:schemeClr val="accent1">
                <a:shade val="48000"/>
              </a:schemeClr>
            </a:solidFill>
            <a:ln>
              <a:noFill/>
            </a:ln>
            <a:effectLst/>
          </c:spPr>
          <c:invertIfNegative val="0"/>
          <c:cat>
            <c:strRef>
              <c:f>Sheet1!$A$2</c:f>
              <c:strCache>
                <c:ptCount val="1"/>
                <c:pt idx="0">
                  <c:v>Pedestrians</c:v>
                </c:pt>
              </c:strCache>
            </c:strRef>
          </c:cat>
          <c:val>
            <c:numRef>
              <c:f>Sheet1!$C$2</c:f>
              <c:numCache>
                <c:formatCode>0.000</c:formatCode>
                <c:ptCount val="1"/>
                <c:pt idx="0">
                  <c:v>17.274999999999999</c:v>
                </c:pt>
              </c:numCache>
            </c:numRef>
          </c:val>
          <c:extLst>
            <c:ext xmlns:c16="http://schemas.microsoft.com/office/drawing/2014/chart" uri="{C3380CC4-5D6E-409C-BE32-E72D297353CC}">
              <c16:uniqueId val="{00000001-BC3B-4C8E-9594-60ECF70E6772}"/>
            </c:ext>
          </c:extLst>
        </c:ser>
        <c:ser>
          <c:idx val="2"/>
          <c:order val="2"/>
          <c:tx>
            <c:strRef>
              <c:f>Sheet1!$D$1</c:f>
              <c:strCache>
                <c:ptCount val="1"/>
                <c:pt idx="0">
                  <c:v>DC-01-A-13</c:v>
                </c:pt>
              </c:strCache>
            </c:strRef>
          </c:tx>
          <c:spPr>
            <a:solidFill>
              <a:schemeClr val="accent1">
                <a:shade val="58000"/>
              </a:schemeClr>
            </a:solidFill>
            <a:ln>
              <a:noFill/>
            </a:ln>
            <a:effectLst/>
          </c:spPr>
          <c:invertIfNegative val="0"/>
          <c:cat>
            <c:strRef>
              <c:f>Sheet1!$A$2</c:f>
              <c:strCache>
                <c:ptCount val="1"/>
                <c:pt idx="0">
                  <c:v>Pedestrians</c:v>
                </c:pt>
              </c:strCache>
            </c:strRef>
          </c:cat>
          <c:val>
            <c:numRef>
              <c:f>Sheet1!$D$2</c:f>
              <c:numCache>
                <c:formatCode>0.000</c:formatCode>
                <c:ptCount val="1"/>
                <c:pt idx="0">
                  <c:v>41.42</c:v>
                </c:pt>
              </c:numCache>
            </c:numRef>
          </c:val>
          <c:extLst>
            <c:ext xmlns:c16="http://schemas.microsoft.com/office/drawing/2014/chart" uri="{C3380CC4-5D6E-409C-BE32-E72D297353CC}">
              <c16:uniqueId val="{00000002-BC3B-4C8E-9594-60ECF70E6772}"/>
            </c:ext>
          </c:extLst>
        </c:ser>
        <c:ser>
          <c:idx val="3"/>
          <c:order val="3"/>
          <c:tx>
            <c:strRef>
              <c:f>Sheet1!$E$1</c:f>
              <c:strCache>
                <c:ptCount val="1"/>
                <c:pt idx="0">
                  <c:v>IA-01-A-01</c:v>
                </c:pt>
              </c:strCache>
            </c:strRef>
          </c:tx>
          <c:spPr>
            <a:solidFill>
              <a:schemeClr val="accent1">
                <a:shade val="67000"/>
              </a:schemeClr>
            </a:solidFill>
            <a:ln>
              <a:noFill/>
            </a:ln>
            <a:effectLst/>
          </c:spPr>
          <c:invertIfNegative val="0"/>
          <c:cat>
            <c:strRef>
              <c:f>Sheet1!$A$2</c:f>
              <c:strCache>
                <c:ptCount val="1"/>
                <c:pt idx="0">
                  <c:v>Pedestrians</c:v>
                </c:pt>
              </c:strCache>
            </c:strRef>
          </c:cat>
          <c:val>
            <c:numRef>
              <c:f>Sheet1!$E$2</c:f>
              <c:numCache>
                <c:formatCode>0.000</c:formatCode>
                <c:ptCount val="1"/>
                <c:pt idx="0">
                  <c:v>30.904</c:v>
                </c:pt>
              </c:numCache>
            </c:numRef>
          </c:val>
          <c:extLst>
            <c:ext xmlns:c16="http://schemas.microsoft.com/office/drawing/2014/chart" uri="{C3380CC4-5D6E-409C-BE32-E72D297353CC}">
              <c16:uniqueId val="{00000003-BC3B-4C8E-9594-60ECF70E6772}"/>
            </c:ext>
          </c:extLst>
        </c:ser>
        <c:ser>
          <c:idx val="4"/>
          <c:order val="4"/>
          <c:tx>
            <c:strRef>
              <c:f>Sheet1!$F$1</c:f>
              <c:strCache>
                <c:ptCount val="1"/>
                <c:pt idx="0">
                  <c:v>LE-01-A-02</c:v>
                </c:pt>
              </c:strCache>
            </c:strRef>
          </c:tx>
          <c:spPr>
            <a:solidFill>
              <a:schemeClr val="accent1">
                <a:shade val="76000"/>
              </a:schemeClr>
            </a:solidFill>
            <a:ln>
              <a:noFill/>
            </a:ln>
            <a:effectLst/>
          </c:spPr>
          <c:invertIfNegative val="0"/>
          <c:cat>
            <c:strRef>
              <c:f>Sheet1!$A$2</c:f>
              <c:strCache>
                <c:ptCount val="1"/>
                <c:pt idx="0">
                  <c:v>Pedestrians</c:v>
                </c:pt>
              </c:strCache>
            </c:strRef>
          </c:cat>
          <c:val>
            <c:numRef>
              <c:f>Sheet1!$F$2</c:f>
              <c:numCache>
                <c:formatCode>0.000</c:formatCode>
                <c:ptCount val="1"/>
                <c:pt idx="0">
                  <c:v>18.012</c:v>
                </c:pt>
              </c:numCache>
            </c:numRef>
          </c:val>
          <c:extLst>
            <c:ext xmlns:c16="http://schemas.microsoft.com/office/drawing/2014/chart" uri="{C3380CC4-5D6E-409C-BE32-E72D297353CC}">
              <c16:uniqueId val="{00000004-BC3B-4C8E-9594-60ECF70E6772}"/>
            </c:ext>
          </c:extLst>
        </c:ser>
        <c:ser>
          <c:idx val="5"/>
          <c:order val="5"/>
          <c:tx>
            <c:strRef>
              <c:f>Sheet1!$G$1</c:f>
              <c:strCache>
                <c:ptCount val="1"/>
                <c:pt idx="0">
                  <c:v>WN-01-A-01</c:v>
                </c:pt>
              </c:strCache>
            </c:strRef>
          </c:tx>
          <c:spPr>
            <a:solidFill>
              <a:schemeClr val="accent1">
                <a:shade val="86000"/>
              </a:schemeClr>
            </a:solidFill>
            <a:ln>
              <a:noFill/>
            </a:ln>
            <a:effectLst/>
          </c:spPr>
          <c:invertIfNegative val="0"/>
          <c:cat>
            <c:strRef>
              <c:f>Sheet1!$A$2</c:f>
              <c:strCache>
                <c:ptCount val="1"/>
                <c:pt idx="0">
                  <c:v>Pedestrians</c:v>
                </c:pt>
              </c:strCache>
            </c:strRef>
          </c:cat>
          <c:val>
            <c:numRef>
              <c:f>Sheet1!$G$2</c:f>
              <c:numCache>
                <c:formatCode>0.000</c:formatCode>
                <c:ptCount val="1"/>
                <c:pt idx="0">
                  <c:v>11.096</c:v>
                </c:pt>
              </c:numCache>
            </c:numRef>
          </c:val>
          <c:extLst>
            <c:ext xmlns:c16="http://schemas.microsoft.com/office/drawing/2014/chart" uri="{C3380CC4-5D6E-409C-BE32-E72D297353CC}">
              <c16:uniqueId val="{00000000-8A96-4CD0-B80B-686B6172EEFB}"/>
            </c:ext>
          </c:extLst>
        </c:ser>
        <c:ser>
          <c:idx val="6"/>
          <c:order val="6"/>
          <c:tx>
            <c:strRef>
              <c:f>Sheet1!$H$1</c:f>
              <c:strCache>
                <c:ptCount val="1"/>
                <c:pt idx="0">
                  <c:v>NM-01-A-03</c:v>
                </c:pt>
              </c:strCache>
            </c:strRef>
          </c:tx>
          <c:spPr>
            <a:solidFill>
              <a:schemeClr val="accent1">
                <a:shade val="95000"/>
              </a:schemeClr>
            </a:solidFill>
            <a:ln>
              <a:noFill/>
            </a:ln>
            <a:effectLst/>
          </c:spPr>
          <c:invertIfNegative val="0"/>
          <c:cat>
            <c:strRef>
              <c:f>Sheet1!$A$2</c:f>
              <c:strCache>
                <c:ptCount val="1"/>
                <c:pt idx="0">
                  <c:v>Pedestrians</c:v>
                </c:pt>
              </c:strCache>
            </c:strRef>
          </c:cat>
          <c:val>
            <c:numRef>
              <c:f>Sheet1!$H$2</c:f>
              <c:numCache>
                <c:formatCode>0.000</c:formatCode>
                <c:ptCount val="1"/>
                <c:pt idx="0">
                  <c:v>7.7720000000000002</c:v>
                </c:pt>
              </c:numCache>
            </c:numRef>
          </c:val>
          <c:extLst>
            <c:ext xmlns:c16="http://schemas.microsoft.com/office/drawing/2014/chart" uri="{C3380CC4-5D6E-409C-BE32-E72D297353CC}">
              <c16:uniqueId val="{00000001-8A96-4CD0-B80B-686B6172EEFB}"/>
            </c:ext>
          </c:extLst>
        </c:ser>
        <c:ser>
          <c:idx val="7"/>
          <c:order val="7"/>
          <c:tx>
            <c:strRef>
              <c:f>Sheet1!$I$1</c:f>
              <c:strCache>
                <c:ptCount val="1"/>
                <c:pt idx="0">
                  <c:v>DE-01-A-01</c:v>
                </c:pt>
              </c:strCache>
            </c:strRef>
          </c:tx>
          <c:spPr>
            <a:solidFill>
              <a:schemeClr val="accent1">
                <a:tint val="96000"/>
              </a:schemeClr>
            </a:solidFill>
            <a:ln>
              <a:solidFill>
                <a:schemeClr val="tx2"/>
              </a:solidFill>
            </a:ln>
            <a:effectLst/>
          </c:spPr>
          <c:invertIfNegative val="0"/>
          <c:cat>
            <c:strRef>
              <c:f>Sheet1!$A$2</c:f>
              <c:strCache>
                <c:ptCount val="1"/>
                <c:pt idx="0">
                  <c:v>Pedestrians</c:v>
                </c:pt>
              </c:strCache>
            </c:strRef>
          </c:cat>
          <c:val>
            <c:numRef>
              <c:f>Sheet1!$I$2</c:f>
              <c:numCache>
                <c:formatCode>0.000</c:formatCode>
                <c:ptCount val="1"/>
                <c:pt idx="0">
                  <c:v>32.186999999999998</c:v>
                </c:pt>
              </c:numCache>
            </c:numRef>
          </c:val>
          <c:extLst>
            <c:ext xmlns:c16="http://schemas.microsoft.com/office/drawing/2014/chart" uri="{C3380CC4-5D6E-409C-BE32-E72D297353CC}">
              <c16:uniqueId val="{00000002-8A96-4CD0-B80B-686B6172EEFB}"/>
            </c:ext>
          </c:extLst>
        </c:ser>
        <c:ser>
          <c:idx val="8"/>
          <c:order val="8"/>
          <c:tx>
            <c:strRef>
              <c:f>Sheet1!$J$1</c:f>
              <c:strCache>
                <c:ptCount val="1"/>
                <c:pt idx="0">
                  <c:v>DV-01-A-21</c:v>
                </c:pt>
              </c:strCache>
            </c:strRef>
          </c:tx>
          <c:spPr>
            <a:solidFill>
              <a:schemeClr val="accent1">
                <a:tint val="86000"/>
              </a:schemeClr>
            </a:solidFill>
            <a:ln>
              <a:noFill/>
            </a:ln>
            <a:effectLst/>
          </c:spPr>
          <c:invertIfNegative val="0"/>
          <c:cat>
            <c:strRef>
              <c:f>Sheet1!$A$2</c:f>
              <c:strCache>
                <c:ptCount val="1"/>
                <c:pt idx="0">
                  <c:v>Pedestrians</c:v>
                </c:pt>
              </c:strCache>
            </c:strRef>
          </c:cat>
          <c:val>
            <c:numRef>
              <c:f>Sheet1!$J$2</c:f>
              <c:numCache>
                <c:formatCode>0.000</c:formatCode>
                <c:ptCount val="1"/>
                <c:pt idx="0">
                  <c:v>35.619999999999997</c:v>
                </c:pt>
              </c:numCache>
            </c:numRef>
          </c:val>
          <c:extLst>
            <c:ext xmlns:c16="http://schemas.microsoft.com/office/drawing/2014/chart" uri="{C3380CC4-5D6E-409C-BE32-E72D297353CC}">
              <c16:uniqueId val="{00000003-8A96-4CD0-B80B-686B6172EEFB}"/>
            </c:ext>
          </c:extLst>
        </c:ser>
        <c:ser>
          <c:idx val="9"/>
          <c:order val="9"/>
          <c:tx>
            <c:strRef>
              <c:f>Sheet1!$K$1</c:f>
              <c:strCache>
                <c:ptCount val="1"/>
                <c:pt idx="0">
                  <c:v>WO-01-A-02</c:v>
                </c:pt>
              </c:strCache>
            </c:strRef>
          </c:tx>
          <c:spPr>
            <a:solidFill>
              <a:schemeClr val="accent1">
                <a:tint val="77000"/>
              </a:schemeClr>
            </a:solidFill>
            <a:ln>
              <a:noFill/>
            </a:ln>
            <a:effectLst/>
          </c:spPr>
          <c:invertIfNegative val="0"/>
          <c:cat>
            <c:strRef>
              <c:f>Sheet1!$A$2</c:f>
              <c:strCache>
                <c:ptCount val="1"/>
                <c:pt idx="0">
                  <c:v>Pedestrians</c:v>
                </c:pt>
              </c:strCache>
            </c:strRef>
          </c:cat>
          <c:val>
            <c:numRef>
              <c:f>Sheet1!$K$2</c:f>
              <c:numCache>
                <c:formatCode>0.000</c:formatCode>
                <c:ptCount val="1"/>
                <c:pt idx="0">
                  <c:v>24.120999999999999</c:v>
                </c:pt>
              </c:numCache>
            </c:numRef>
          </c:val>
          <c:extLst>
            <c:ext xmlns:c16="http://schemas.microsoft.com/office/drawing/2014/chart" uri="{C3380CC4-5D6E-409C-BE32-E72D297353CC}">
              <c16:uniqueId val="{00000004-8A96-4CD0-B80B-686B6172EEFB}"/>
            </c:ext>
          </c:extLst>
        </c:ser>
        <c:ser>
          <c:idx val="10"/>
          <c:order val="10"/>
          <c:tx>
            <c:strRef>
              <c:f>Sheet1!$L$1</c:f>
              <c:strCache>
                <c:ptCount val="1"/>
                <c:pt idx="0">
                  <c:v>AR-01-A-01</c:v>
                </c:pt>
              </c:strCache>
            </c:strRef>
          </c:tx>
          <c:spPr>
            <a:solidFill>
              <a:schemeClr val="accent1">
                <a:tint val="68000"/>
              </a:schemeClr>
            </a:solidFill>
            <a:ln>
              <a:solidFill>
                <a:schemeClr val="tx2"/>
              </a:solidFill>
            </a:ln>
            <a:effectLst/>
          </c:spPr>
          <c:invertIfNegative val="0"/>
          <c:cat>
            <c:strRef>
              <c:f>Sheet1!$A$2</c:f>
              <c:strCache>
                <c:ptCount val="1"/>
                <c:pt idx="0">
                  <c:v>Pedestrians</c:v>
                </c:pt>
              </c:strCache>
            </c:strRef>
          </c:cat>
          <c:val>
            <c:numRef>
              <c:f>Sheet1!$L$2</c:f>
              <c:numCache>
                <c:formatCode>0.000</c:formatCode>
                <c:ptCount val="1"/>
                <c:pt idx="0">
                  <c:v>32.533000000000001</c:v>
                </c:pt>
              </c:numCache>
            </c:numRef>
          </c:val>
          <c:extLst>
            <c:ext xmlns:c16="http://schemas.microsoft.com/office/drawing/2014/chart" uri="{C3380CC4-5D6E-409C-BE32-E72D297353CC}">
              <c16:uniqueId val="{00000005-8A96-4CD0-B80B-686B6172EEFB}"/>
            </c:ext>
          </c:extLst>
        </c:ser>
        <c:ser>
          <c:idx val="11"/>
          <c:order val="11"/>
          <c:tx>
            <c:strRef>
              <c:f>Sheet1!$M$1</c:f>
              <c:strCache>
                <c:ptCount val="1"/>
                <c:pt idx="0">
                  <c:v>SC-01-A-12</c:v>
                </c:pt>
              </c:strCache>
            </c:strRef>
          </c:tx>
          <c:spPr>
            <a:solidFill>
              <a:schemeClr val="accent1">
                <a:tint val="58000"/>
              </a:schemeClr>
            </a:solidFill>
            <a:ln>
              <a:noFill/>
            </a:ln>
            <a:effectLst/>
          </c:spPr>
          <c:invertIfNegative val="0"/>
          <c:cat>
            <c:strRef>
              <c:f>Sheet1!$A$2</c:f>
              <c:strCache>
                <c:ptCount val="1"/>
                <c:pt idx="0">
                  <c:v>Pedestrians</c:v>
                </c:pt>
              </c:strCache>
            </c:strRef>
          </c:cat>
          <c:val>
            <c:numRef>
              <c:f>Sheet1!$M$2</c:f>
              <c:numCache>
                <c:formatCode>0.000</c:formatCode>
                <c:ptCount val="1"/>
                <c:pt idx="0">
                  <c:v>35.345999999999997</c:v>
                </c:pt>
              </c:numCache>
            </c:numRef>
          </c:val>
          <c:extLst>
            <c:ext xmlns:c16="http://schemas.microsoft.com/office/drawing/2014/chart" uri="{C3380CC4-5D6E-409C-BE32-E72D297353CC}">
              <c16:uniqueId val="{00000006-8A96-4CD0-B80B-686B6172EEFB}"/>
            </c:ext>
          </c:extLst>
        </c:ser>
        <c:ser>
          <c:idx val="12"/>
          <c:order val="12"/>
          <c:tx>
            <c:strRef>
              <c:f>Sheet1!$N$1</c:f>
              <c:strCache>
                <c:ptCount val="1"/>
                <c:pt idx="0">
                  <c:v>CP-01-A-01</c:v>
                </c:pt>
              </c:strCache>
            </c:strRef>
          </c:tx>
          <c:spPr>
            <a:solidFill>
              <a:schemeClr val="accent1">
                <a:tint val="49000"/>
              </a:schemeClr>
            </a:solidFill>
            <a:ln>
              <a:noFill/>
            </a:ln>
            <a:effectLst/>
          </c:spPr>
          <c:invertIfNegative val="0"/>
          <c:cat>
            <c:strRef>
              <c:f>Sheet1!$A$2</c:f>
              <c:strCache>
                <c:ptCount val="1"/>
                <c:pt idx="0">
                  <c:v>Pedestrians</c:v>
                </c:pt>
              </c:strCache>
            </c:strRef>
          </c:cat>
          <c:val>
            <c:numRef>
              <c:f>Sheet1!$N$2</c:f>
              <c:numCache>
                <c:formatCode>0.000</c:formatCode>
                <c:ptCount val="1"/>
                <c:pt idx="0">
                  <c:v>10.893000000000001</c:v>
                </c:pt>
              </c:numCache>
            </c:numRef>
          </c:val>
          <c:extLst>
            <c:ext xmlns:c16="http://schemas.microsoft.com/office/drawing/2014/chart" uri="{C3380CC4-5D6E-409C-BE32-E72D297353CC}">
              <c16:uniqueId val="{00000008-8A96-4CD0-B80B-686B6172EEFB}"/>
            </c:ext>
          </c:extLst>
        </c:ser>
        <c:ser>
          <c:idx val="13"/>
          <c:order val="13"/>
          <c:tx>
            <c:strRef>
              <c:f>Sheet1!$O$1</c:f>
              <c:strCache>
                <c:ptCount val="1"/>
                <c:pt idx="0">
                  <c:v>TW-01-A-02</c:v>
                </c:pt>
              </c:strCache>
            </c:strRef>
          </c:tx>
          <c:spPr>
            <a:solidFill>
              <a:schemeClr val="accent1">
                <a:tint val="40000"/>
              </a:schemeClr>
            </a:solidFill>
            <a:ln>
              <a:noFill/>
            </a:ln>
            <a:effectLst/>
          </c:spPr>
          <c:invertIfNegative val="0"/>
          <c:cat>
            <c:strRef>
              <c:f>Sheet1!$A$2</c:f>
              <c:strCache>
                <c:ptCount val="1"/>
                <c:pt idx="0">
                  <c:v>Pedestrians</c:v>
                </c:pt>
              </c:strCache>
            </c:strRef>
          </c:cat>
          <c:val>
            <c:numRef>
              <c:f>Sheet1!$O$2</c:f>
              <c:numCache>
                <c:formatCode>0.000</c:formatCode>
                <c:ptCount val="1"/>
                <c:pt idx="0">
                  <c:v>10.276</c:v>
                </c:pt>
              </c:numCache>
            </c:numRef>
          </c:val>
          <c:extLst>
            <c:ext xmlns:c16="http://schemas.microsoft.com/office/drawing/2014/chart" uri="{C3380CC4-5D6E-409C-BE32-E72D297353CC}">
              <c16:uniqueId val="{00000009-8A96-4CD0-B80B-686B6172EEFB}"/>
            </c:ext>
          </c:extLst>
        </c:ser>
        <c:dLbls>
          <c:showLegendKey val="0"/>
          <c:showVal val="0"/>
          <c:showCatName val="0"/>
          <c:showSerName val="0"/>
          <c:showPercent val="0"/>
          <c:showBubbleSize val="0"/>
        </c:dLbls>
        <c:gapWidth val="219"/>
        <c:overlap val="-27"/>
        <c:axId val="231686576"/>
        <c:axId val="231687232"/>
      </c:barChart>
      <c:catAx>
        <c:axId val="23168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1687232"/>
        <c:crosses val="autoZero"/>
        <c:auto val="1"/>
        <c:lblAlgn val="ctr"/>
        <c:lblOffset val="100"/>
        <c:noMultiLvlLbl val="0"/>
      </c:catAx>
      <c:valAx>
        <c:axId val="2316872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686576"/>
        <c:crosses val="autoZero"/>
        <c:crossBetween val="between"/>
      </c:valAx>
      <c:spPr>
        <a:noFill/>
        <a:ln>
          <a:noFill/>
        </a:ln>
        <a:effectLst/>
      </c:spPr>
    </c:plotArea>
    <c:legend>
      <c:legendPos val="b"/>
      <c:layout>
        <c:manualLayout>
          <c:xMode val="edge"/>
          <c:yMode val="edge"/>
          <c:x val="9.8947840527219597E-2"/>
          <c:y val="0.84985977515701727"/>
          <c:w val="0.83251349072753467"/>
          <c:h val="0.11086296508131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169064096685299"/>
          <c:y val="0.11334517692960394"/>
          <c:w val="0.81635959948296444"/>
          <c:h val="0.63118528261454943"/>
        </c:manualLayout>
      </c:layout>
      <c:barChart>
        <c:barDir val="col"/>
        <c:grouping val="clustered"/>
        <c:varyColors val="0"/>
        <c:ser>
          <c:idx val="0"/>
          <c:order val="0"/>
          <c:tx>
            <c:strRef>
              <c:f>Sheet1!$B$1</c:f>
              <c:strCache>
                <c:ptCount val="1"/>
                <c:pt idx="0">
                  <c:v>Eddington Sainsbury</c:v>
                </c:pt>
              </c:strCache>
            </c:strRef>
          </c:tx>
          <c:spPr>
            <a:solidFill>
              <a:schemeClr val="accent1">
                <a:shade val="39000"/>
              </a:schemeClr>
            </a:solidFill>
            <a:ln>
              <a:noFill/>
            </a:ln>
            <a:effectLst/>
          </c:spPr>
          <c:invertIfNegative val="0"/>
          <c:cat>
            <c:strRef>
              <c:f>Sheet1!$A$2:$A$3</c:f>
              <c:strCache>
                <c:ptCount val="2"/>
                <c:pt idx="0">
                  <c:v>Bus/Tram</c:v>
                </c:pt>
                <c:pt idx="1">
                  <c:v>Cyclist</c:v>
                </c:pt>
              </c:strCache>
            </c:strRef>
          </c:cat>
          <c:val>
            <c:numRef>
              <c:f>Sheet1!$B$2:$B$3</c:f>
              <c:numCache>
                <c:formatCode>0.000</c:formatCode>
                <c:ptCount val="2"/>
                <c:pt idx="0">
                  <c:v>24.228999999999999</c:v>
                </c:pt>
                <c:pt idx="1">
                  <c:v>11.606</c:v>
                </c:pt>
              </c:numCache>
            </c:numRef>
          </c:val>
          <c:extLst>
            <c:ext xmlns:c16="http://schemas.microsoft.com/office/drawing/2014/chart" uri="{C3380CC4-5D6E-409C-BE32-E72D297353CC}">
              <c16:uniqueId val="{00000000-BC3B-4C8E-9594-60ECF70E6772}"/>
            </c:ext>
          </c:extLst>
        </c:ser>
        <c:ser>
          <c:idx val="1"/>
          <c:order val="1"/>
          <c:tx>
            <c:strRef>
              <c:f>Sheet1!$C$1</c:f>
              <c:strCache>
                <c:ptCount val="1"/>
                <c:pt idx="0">
                  <c:v>WS-01-A-10</c:v>
                </c:pt>
              </c:strCache>
            </c:strRef>
          </c:tx>
          <c:spPr>
            <a:solidFill>
              <a:schemeClr val="accent1">
                <a:shade val="48000"/>
              </a:schemeClr>
            </a:solidFill>
            <a:ln>
              <a:noFill/>
            </a:ln>
            <a:effectLst/>
          </c:spPr>
          <c:invertIfNegative val="0"/>
          <c:cat>
            <c:strRef>
              <c:f>Sheet1!$A$2:$A$3</c:f>
              <c:strCache>
                <c:ptCount val="2"/>
                <c:pt idx="0">
                  <c:v>Bus/Tram</c:v>
                </c:pt>
                <c:pt idx="1">
                  <c:v>Cyclist</c:v>
                </c:pt>
              </c:strCache>
            </c:strRef>
          </c:cat>
          <c:val>
            <c:numRef>
              <c:f>Sheet1!$C$2:$C$3</c:f>
              <c:numCache>
                <c:formatCode>0.000</c:formatCode>
                <c:ptCount val="2"/>
                <c:pt idx="0">
                  <c:v>11.494999999999999</c:v>
                </c:pt>
                <c:pt idx="1">
                  <c:v>5.8970000000000002</c:v>
                </c:pt>
              </c:numCache>
            </c:numRef>
          </c:val>
          <c:extLst>
            <c:ext xmlns:c16="http://schemas.microsoft.com/office/drawing/2014/chart" uri="{C3380CC4-5D6E-409C-BE32-E72D297353CC}">
              <c16:uniqueId val="{00000001-BC3B-4C8E-9594-60ECF70E6772}"/>
            </c:ext>
          </c:extLst>
        </c:ser>
        <c:ser>
          <c:idx val="2"/>
          <c:order val="2"/>
          <c:tx>
            <c:strRef>
              <c:f>Sheet1!$D$1</c:f>
              <c:strCache>
                <c:ptCount val="1"/>
                <c:pt idx="0">
                  <c:v>DC-01-A-13</c:v>
                </c:pt>
              </c:strCache>
            </c:strRef>
          </c:tx>
          <c:spPr>
            <a:solidFill>
              <a:schemeClr val="accent1">
                <a:shade val="58000"/>
              </a:schemeClr>
            </a:solidFill>
            <a:ln>
              <a:noFill/>
            </a:ln>
            <a:effectLst/>
          </c:spPr>
          <c:invertIfNegative val="0"/>
          <c:cat>
            <c:strRef>
              <c:f>Sheet1!$A$2:$A$3</c:f>
              <c:strCache>
                <c:ptCount val="2"/>
                <c:pt idx="0">
                  <c:v>Bus/Tram</c:v>
                </c:pt>
                <c:pt idx="1">
                  <c:v>Cyclist</c:v>
                </c:pt>
              </c:strCache>
            </c:strRef>
          </c:cat>
          <c:val>
            <c:numRef>
              <c:f>Sheet1!$D$2:$D$3</c:f>
              <c:numCache>
                <c:formatCode>0.000</c:formatCode>
                <c:ptCount val="2"/>
                <c:pt idx="0">
                  <c:v>0.33600000000000002</c:v>
                </c:pt>
                <c:pt idx="1">
                  <c:v>3.363</c:v>
                </c:pt>
              </c:numCache>
            </c:numRef>
          </c:val>
          <c:extLst>
            <c:ext xmlns:c16="http://schemas.microsoft.com/office/drawing/2014/chart" uri="{C3380CC4-5D6E-409C-BE32-E72D297353CC}">
              <c16:uniqueId val="{00000002-BC3B-4C8E-9594-60ECF70E6772}"/>
            </c:ext>
          </c:extLst>
        </c:ser>
        <c:ser>
          <c:idx val="3"/>
          <c:order val="3"/>
          <c:tx>
            <c:strRef>
              <c:f>Sheet1!$E$1</c:f>
              <c:strCache>
                <c:ptCount val="1"/>
                <c:pt idx="0">
                  <c:v>IA-01-A-01</c:v>
                </c:pt>
              </c:strCache>
            </c:strRef>
          </c:tx>
          <c:spPr>
            <a:solidFill>
              <a:schemeClr val="accent1">
                <a:shade val="67000"/>
              </a:schemeClr>
            </a:solidFill>
            <a:ln>
              <a:noFill/>
            </a:ln>
            <a:effectLst/>
          </c:spPr>
          <c:invertIfNegative val="0"/>
          <c:cat>
            <c:strRef>
              <c:f>Sheet1!$A$2:$A$3</c:f>
              <c:strCache>
                <c:ptCount val="2"/>
                <c:pt idx="0">
                  <c:v>Bus/Tram</c:v>
                </c:pt>
                <c:pt idx="1">
                  <c:v>Cyclist</c:v>
                </c:pt>
              </c:strCache>
            </c:strRef>
          </c:cat>
          <c:val>
            <c:numRef>
              <c:f>Sheet1!$E$2:$E$3</c:f>
              <c:numCache>
                <c:formatCode>0.000</c:formatCode>
                <c:ptCount val="2"/>
                <c:pt idx="0">
                  <c:v>0.49299999999999999</c:v>
                </c:pt>
                <c:pt idx="1">
                  <c:v>1.534</c:v>
                </c:pt>
              </c:numCache>
            </c:numRef>
          </c:val>
          <c:extLst>
            <c:ext xmlns:c16="http://schemas.microsoft.com/office/drawing/2014/chart" uri="{C3380CC4-5D6E-409C-BE32-E72D297353CC}">
              <c16:uniqueId val="{00000003-BC3B-4C8E-9594-60ECF70E6772}"/>
            </c:ext>
          </c:extLst>
        </c:ser>
        <c:ser>
          <c:idx val="4"/>
          <c:order val="4"/>
          <c:tx>
            <c:strRef>
              <c:f>Sheet1!$F$1</c:f>
              <c:strCache>
                <c:ptCount val="1"/>
                <c:pt idx="0">
                  <c:v>LE-01-A-02</c:v>
                </c:pt>
              </c:strCache>
            </c:strRef>
          </c:tx>
          <c:spPr>
            <a:solidFill>
              <a:schemeClr val="accent1">
                <a:shade val="76000"/>
              </a:schemeClr>
            </a:solidFill>
            <a:ln>
              <a:noFill/>
            </a:ln>
            <a:effectLst/>
          </c:spPr>
          <c:invertIfNegative val="0"/>
          <c:cat>
            <c:strRef>
              <c:f>Sheet1!$A$2:$A$3</c:f>
              <c:strCache>
                <c:ptCount val="2"/>
                <c:pt idx="0">
                  <c:v>Bus/Tram</c:v>
                </c:pt>
                <c:pt idx="1">
                  <c:v>Cyclist</c:v>
                </c:pt>
              </c:strCache>
            </c:strRef>
          </c:cat>
          <c:val>
            <c:numRef>
              <c:f>Sheet1!$F$2:$F$3</c:f>
              <c:numCache>
                <c:formatCode>0.000</c:formatCode>
                <c:ptCount val="2"/>
                <c:pt idx="0">
                  <c:v>1.944</c:v>
                </c:pt>
                <c:pt idx="1">
                  <c:v>1.3260000000000001</c:v>
                </c:pt>
              </c:numCache>
            </c:numRef>
          </c:val>
          <c:extLst>
            <c:ext xmlns:c16="http://schemas.microsoft.com/office/drawing/2014/chart" uri="{C3380CC4-5D6E-409C-BE32-E72D297353CC}">
              <c16:uniqueId val="{00000004-BC3B-4C8E-9594-60ECF70E6772}"/>
            </c:ext>
          </c:extLst>
        </c:ser>
        <c:ser>
          <c:idx val="5"/>
          <c:order val="5"/>
          <c:tx>
            <c:strRef>
              <c:f>Sheet1!$G$1</c:f>
              <c:strCache>
                <c:ptCount val="1"/>
                <c:pt idx="0">
                  <c:v>WN-01-A-01</c:v>
                </c:pt>
              </c:strCache>
            </c:strRef>
          </c:tx>
          <c:spPr>
            <a:solidFill>
              <a:schemeClr val="accent1">
                <a:shade val="86000"/>
              </a:schemeClr>
            </a:solidFill>
            <a:ln>
              <a:noFill/>
            </a:ln>
            <a:effectLst/>
          </c:spPr>
          <c:invertIfNegative val="0"/>
          <c:cat>
            <c:strRef>
              <c:f>Sheet1!$A$2:$A$3</c:f>
              <c:strCache>
                <c:ptCount val="2"/>
                <c:pt idx="0">
                  <c:v>Bus/Tram</c:v>
                </c:pt>
                <c:pt idx="1">
                  <c:v>Cyclist</c:v>
                </c:pt>
              </c:strCache>
            </c:strRef>
          </c:cat>
          <c:val>
            <c:numRef>
              <c:f>Sheet1!$G$2:$G$3</c:f>
              <c:numCache>
                <c:formatCode>0.000</c:formatCode>
                <c:ptCount val="2"/>
                <c:pt idx="0">
                  <c:v>0.92300000000000004</c:v>
                </c:pt>
                <c:pt idx="1">
                  <c:v>1.1539999999999999</c:v>
                </c:pt>
              </c:numCache>
            </c:numRef>
          </c:val>
          <c:extLst>
            <c:ext xmlns:c16="http://schemas.microsoft.com/office/drawing/2014/chart" uri="{C3380CC4-5D6E-409C-BE32-E72D297353CC}">
              <c16:uniqueId val="{00000000-8A96-4CD0-B80B-686B6172EEFB}"/>
            </c:ext>
          </c:extLst>
        </c:ser>
        <c:ser>
          <c:idx val="6"/>
          <c:order val="6"/>
          <c:tx>
            <c:strRef>
              <c:f>Sheet1!$H$1</c:f>
              <c:strCache>
                <c:ptCount val="1"/>
                <c:pt idx="0">
                  <c:v>NM-01-A-03</c:v>
                </c:pt>
              </c:strCache>
            </c:strRef>
          </c:tx>
          <c:spPr>
            <a:solidFill>
              <a:schemeClr val="accent1">
                <a:shade val="95000"/>
              </a:schemeClr>
            </a:solidFill>
            <a:ln>
              <a:noFill/>
            </a:ln>
            <a:effectLst/>
          </c:spPr>
          <c:invertIfNegative val="0"/>
          <c:cat>
            <c:strRef>
              <c:f>Sheet1!$A$2:$A$3</c:f>
              <c:strCache>
                <c:ptCount val="2"/>
                <c:pt idx="0">
                  <c:v>Bus/Tram</c:v>
                </c:pt>
                <c:pt idx="1">
                  <c:v>Cyclist</c:v>
                </c:pt>
              </c:strCache>
            </c:strRef>
          </c:cat>
          <c:val>
            <c:numRef>
              <c:f>Sheet1!$H$2:$H$3</c:f>
              <c:numCache>
                <c:formatCode>0.000</c:formatCode>
                <c:ptCount val="2"/>
                <c:pt idx="0">
                  <c:v>1.0980000000000001</c:v>
                </c:pt>
                <c:pt idx="1">
                  <c:v>0.82799999999999996</c:v>
                </c:pt>
              </c:numCache>
            </c:numRef>
          </c:val>
          <c:extLst>
            <c:ext xmlns:c16="http://schemas.microsoft.com/office/drawing/2014/chart" uri="{C3380CC4-5D6E-409C-BE32-E72D297353CC}">
              <c16:uniqueId val="{00000001-8A96-4CD0-B80B-686B6172EEFB}"/>
            </c:ext>
          </c:extLst>
        </c:ser>
        <c:ser>
          <c:idx val="7"/>
          <c:order val="7"/>
          <c:tx>
            <c:strRef>
              <c:f>Sheet1!$I$1</c:f>
              <c:strCache>
                <c:ptCount val="1"/>
                <c:pt idx="0">
                  <c:v>DE-01-A-01</c:v>
                </c:pt>
              </c:strCache>
            </c:strRef>
          </c:tx>
          <c:spPr>
            <a:solidFill>
              <a:schemeClr val="accent1">
                <a:tint val="96000"/>
              </a:schemeClr>
            </a:solidFill>
            <a:ln>
              <a:solidFill>
                <a:schemeClr val="tx2"/>
              </a:solidFill>
            </a:ln>
            <a:effectLst/>
          </c:spPr>
          <c:invertIfNegative val="0"/>
          <c:cat>
            <c:strRef>
              <c:f>Sheet1!$A$2:$A$3</c:f>
              <c:strCache>
                <c:ptCount val="2"/>
                <c:pt idx="0">
                  <c:v>Bus/Tram</c:v>
                </c:pt>
                <c:pt idx="1">
                  <c:v>Cyclist</c:v>
                </c:pt>
              </c:strCache>
            </c:strRef>
          </c:cat>
          <c:val>
            <c:numRef>
              <c:f>Sheet1!$I$2:$I$3</c:f>
              <c:numCache>
                <c:formatCode>0.000</c:formatCode>
                <c:ptCount val="2"/>
                <c:pt idx="0">
                  <c:v>3.661</c:v>
                </c:pt>
                <c:pt idx="1">
                  <c:v>0.66800000000000004</c:v>
                </c:pt>
              </c:numCache>
            </c:numRef>
          </c:val>
          <c:extLst>
            <c:ext xmlns:c16="http://schemas.microsoft.com/office/drawing/2014/chart" uri="{C3380CC4-5D6E-409C-BE32-E72D297353CC}">
              <c16:uniqueId val="{00000002-8A96-4CD0-B80B-686B6172EEFB}"/>
            </c:ext>
          </c:extLst>
        </c:ser>
        <c:ser>
          <c:idx val="8"/>
          <c:order val="8"/>
          <c:tx>
            <c:strRef>
              <c:f>Sheet1!$J$1</c:f>
              <c:strCache>
                <c:ptCount val="1"/>
                <c:pt idx="0">
                  <c:v>DV-01-A-21</c:v>
                </c:pt>
              </c:strCache>
            </c:strRef>
          </c:tx>
          <c:spPr>
            <a:solidFill>
              <a:schemeClr val="accent1">
                <a:tint val="86000"/>
              </a:schemeClr>
            </a:solidFill>
            <a:ln>
              <a:noFill/>
            </a:ln>
            <a:effectLst/>
          </c:spPr>
          <c:invertIfNegative val="0"/>
          <c:cat>
            <c:strRef>
              <c:f>Sheet1!$A$2:$A$3</c:f>
              <c:strCache>
                <c:ptCount val="2"/>
                <c:pt idx="0">
                  <c:v>Bus/Tram</c:v>
                </c:pt>
                <c:pt idx="1">
                  <c:v>Cyclist</c:v>
                </c:pt>
              </c:strCache>
            </c:strRef>
          </c:cat>
          <c:val>
            <c:numRef>
              <c:f>Sheet1!$J$2:$J$3</c:f>
              <c:numCache>
                <c:formatCode>0.000</c:formatCode>
                <c:ptCount val="2"/>
                <c:pt idx="0">
                  <c:v>3.98</c:v>
                </c:pt>
                <c:pt idx="1">
                  <c:v>0.6</c:v>
                </c:pt>
              </c:numCache>
            </c:numRef>
          </c:val>
          <c:extLst>
            <c:ext xmlns:c16="http://schemas.microsoft.com/office/drawing/2014/chart" uri="{C3380CC4-5D6E-409C-BE32-E72D297353CC}">
              <c16:uniqueId val="{00000003-8A96-4CD0-B80B-686B6172EEFB}"/>
            </c:ext>
          </c:extLst>
        </c:ser>
        <c:ser>
          <c:idx val="9"/>
          <c:order val="9"/>
          <c:tx>
            <c:strRef>
              <c:f>Sheet1!$K$1</c:f>
              <c:strCache>
                <c:ptCount val="1"/>
                <c:pt idx="0">
                  <c:v>WO-01-A-02</c:v>
                </c:pt>
              </c:strCache>
            </c:strRef>
          </c:tx>
          <c:spPr>
            <a:solidFill>
              <a:schemeClr val="accent1">
                <a:tint val="77000"/>
              </a:schemeClr>
            </a:solidFill>
            <a:ln>
              <a:noFill/>
            </a:ln>
            <a:effectLst/>
          </c:spPr>
          <c:invertIfNegative val="0"/>
          <c:cat>
            <c:strRef>
              <c:f>Sheet1!$A$2:$A$3</c:f>
              <c:strCache>
                <c:ptCount val="2"/>
                <c:pt idx="0">
                  <c:v>Bus/Tram</c:v>
                </c:pt>
                <c:pt idx="1">
                  <c:v>Cyclist</c:v>
                </c:pt>
              </c:strCache>
            </c:strRef>
          </c:cat>
          <c:val>
            <c:numRef>
              <c:f>Sheet1!$K$2:$K$3</c:f>
              <c:numCache>
                <c:formatCode>0.000</c:formatCode>
                <c:ptCount val="2"/>
                <c:pt idx="0">
                  <c:v>1.1719999999999999</c:v>
                </c:pt>
                <c:pt idx="1">
                  <c:v>0.58599999999999997</c:v>
                </c:pt>
              </c:numCache>
            </c:numRef>
          </c:val>
          <c:extLst>
            <c:ext xmlns:c16="http://schemas.microsoft.com/office/drawing/2014/chart" uri="{C3380CC4-5D6E-409C-BE32-E72D297353CC}">
              <c16:uniqueId val="{00000004-8A96-4CD0-B80B-686B6172EEFB}"/>
            </c:ext>
          </c:extLst>
        </c:ser>
        <c:ser>
          <c:idx val="10"/>
          <c:order val="10"/>
          <c:tx>
            <c:strRef>
              <c:f>Sheet1!$L$1</c:f>
              <c:strCache>
                <c:ptCount val="1"/>
                <c:pt idx="0">
                  <c:v>AR-01-A-01</c:v>
                </c:pt>
              </c:strCache>
            </c:strRef>
          </c:tx>
          <c:spPr>
            <a:solidFill>
              <a:schemeClr val="accent1">
                <a:tint val="68000"/>
              </a:schemeClr>
            </a:solidFill>
            <a:ln>
              <a:solidFill>
                <a:schemeClr val="tx2"/>
              </a:solidFill>
            </a:ln>
            <a:effectLst/>
          </c:spPr>
          <c:invertIfNegative val="0"/>
          <c:cat>
            <c:strRef>
              <c:f>Sheet1!$A$2:$A$3</c:f>
              <c:strCache>
                <c:ptCount val="2"/>
                <c:pt idx="0">
                  <c:v>Bus/Tram</c:v>
                </c:pt>
                <c:pt idx="1">
                  <c:v>Cyclist</c:v>
                </c:pt>
              </c:strCache>
            </c:strRef>
          </c:cat>
          <c:val>
            <c:numRef>
              <c:f>Sheet1!$L$2:$L$3</c:f>
              <c:numCache>
                <c:formatCode>0.000</c:formatCode>
                <c:ptCount val="2"/>
                <c:pt idx="0">
                  <c:v>8.9819999999999993</c:v>
                </c:pt>
                <c:pt idx="1">
                  <c:v>0.373</c:v>
                </c:pt>
              </c:numCache>
            </c:numRef>
          </c:val>
          <c:extLst>
            <c:ext xmlns:c16="http://schemas.microsoft.com/office/drawing/2014/chart" uri="{C3380CC4-5D6E-409C-BE32-E72D297353CC}">
              <c16:uniqueId val="{00000005-8A96-4CD0-B80B-686B6172EEFB}"/>
            </c:ext>
          </c:extLst>
        </c:ser>
        <c:ser>
          <c:idx val="11"/>
          <c:order val="11"/>
          <c:tx>
            <c:strRef>
              <c:f>Sheet1!$M$1</c:f>
              <c:strCache>
                <c:ptCount val="1"/>
                <c:pt idx="0">
                  <c:v>SC-01-A-12</c:v>
                </c:pt>
              </c:strCache>
            </c:strRef>
          </c:tx>
          <c:spPr>
            <a:solidFill>
              <a:schemeClr val="accent1">
                <a:tint val="58000"/>
              </a:schemeClr>
            </a:solidFill>
            <a:ln>
              <a:noFill/>
            </a:ln>
            <a:effectLst/>
          </c:spPr>
          <c:invertIfNegative val="0"/>
          <c:cat>
            <c:strRef>
              <c:f>Sheet1!$A$2:$A$3</c:f>
              <c:strCache>
                <c:ptCount val="2"/>
                <c:pt idx="0">
                  <c:v>Bus/Tram</c:v>
                </c:pt>
                <c:pt idx="1">
                  <c:v>Cyclist</c:v>
                </c:pt>
              </c:strCache>
            </c:strRef>
          </c:cat>
          <c:val>
            <c:numRef>
              <c:f>Sheet1!$M$2:$M$3</c:f>
              <c:numCache>
                <c:formatCode>0.000</c:formatCode>
                <c:ptCount val="2"/>
                <c:pt idx="0">
                  <c:v>1.976</c:v>
                </c:pt>
                <c:pt idx="1">
                  <c:v>0.26600000000000001</c:v>
                </c:pt>
              </c:numCache>
            </c:numRef>
          </c:val>
          <c:extLst>
            <c:ext xmlns:c16="http://schemas.microsoft.com/office/drawing/2014/chart" uri="{C3380CC4-5D6E-409C-BE32-E72D297353CC}">
              <c16:uniqueId val="{00000006-8A96-4CD0-B80B-686B6172EEFB}"/>
            </c:ext>
          </c:extLst>
        </c:ser>
        <c:ser>
          <c:idx val="12"/>
          <c:order val="12"/>
          <c:tx>
            <c:strRef>
              <c:f>Sheet1!$N$1</c:f>
              <c:strCache>
                <c:ptCount val="1"/>
                <c:pt idx="0">
                  <c:v>CP-01-A-01</c:v>
                </c:pt>
              </c:strCache>
            </c:strRef>
          </c:tx>
          <c:spPr>
            <a:solidFill>
              <a:schemeClr val="accent1">
                <a:tint val="49000"/>
              </a:schemeClr>
            </a:solidFill>
            <a:ln>
              <a:noFill/>
            </a:ln>
            <a:effectLst/>
          </c:spPr>
          <c:invertIfNegative val="0"/>
          <c:cat>
            <c:strRef>
              <c:f>Sheet1!$A$2:$A$3</c:f>
              <c:strCache>
                <c:ptCount val="2"/>
                <c:pt idx="0">
                  <c:v>Bus/Tram</c:v>
                </c:pt>
                <c:pt idx="1">
                  <c:v>Cyclist</c:v>
                </c:pt>
              </c:strCache>
            </c:strRef>
          </c:cat>
          <c:val>
            <c:numRef>
              <c:f>Sheet1!$N$2:$N$3</c:f>
              <c:numCache>
                <c:formatCode>0.000</c:formatCode>
                <c:ptCount val="2"/>
                <c:pt idx="0">
                  <c:v>0.81399999999999995</c:v>
                </c:pt>
                <c:pt idx="1">
                  <c:v>0.19600000000000001</c:v>
                </c:pt>
              </c:numCache>
            </c:numRef>
          </c:val>
          <c:extLst>
            <c:ext xmlns:c16="http://schemas.microsoft.com/office/drawing/2014/chart" uri="{C3380CC4-5D6E-409C-BE32-E72D297353CC}">
              <c16:uniqueId val="{00000008-8A96-4CD0-B80B-686B6172EEFB}"/>
            </c:ext>
          </c:extLst>
        </c:ser>
        <c:ser>
          <c:idx val="13"/>
          <c:order val="13"/>
          <c:tx>
            <c:strRef>
              <c:f>Sheet1!$O$1</c:f>
              <c:strCache>
                <c:ptCount val="1"/>
                <c:pt idx="0">
                  <c:v>TW-01-A-02</c:v>
                </c:pt>
              </c:strCache>
            </c:strRef>
          </c:tx>
          <c:spPr>
            <a:solidFill>
              <a:schemeClr val="accent1">
                <a:tint val="40000"/>
              </a:schemeClr>
            </a:solidFill>
            <a:ln>
              <a:noFill/>
            </a:ln>
            <a:effectLst/>
          </c:spPr>
          <c:invertIfNegative val="0"/>
          <c:cat>
            <c:strRef>
              <c:f>Sheet1!$A$2:$A$3</c:f>
              <c:strCache>
                <c:ptCount val="2"/>
                <c:pt idx="0">
                  <c:v>Bus/Tram</c:v>
                </c:pt>
                <c:pt idx="1">
                  <c:v>Cyclist</c:v>
                </c:pt>
              </c:strCache>
            </c:strRef>
          </c:cat>
          <c:val>
            <c:numRef>
              <c:f>Sheet1!$O$2:$O$3</c:f>
              <c:numCache>
                <c:formatCode>0.000</c:formatCode>
                <c:ptCount val="2"/>
                <c:pt idx="0">
                  <c:v>4.1989999999999998</c:v>
                </c:pt>
                <c:pt idx="1">
                  <c:v>0.154</c:v>
                </c:pt>
              </c:numCache>
            </c:numRef>
          </c:val>
          <c:extLst>
            <c:ext xmlns:c16="http://schemas.microsoft.com/office/drawing/2014/chart" uri="{C3380CC4-5D6E-409C-BE32-E72D297353CC}">
              <c16:uniqueId val="{00000009-8A96-4CD0-B80B-686B6172EEFB}"/>
            </c:ext>
          </c:extLst>
        </c:ser>
        <c:dLbls>
          <c:showLegendKey val="0"/>
          <c:showVal val="0"/>
          <c:showCatName val="0"/>
          <c:showSerName val="0"/>
          <c:showPercent val="0"/>
          <c:showBubbleSize val="0"/>
        </c:dLbls>
        <c:gapWidth val="219"/>
        <c:overlap val="-27"/>
        <c:axId val="231686576"/>
        <c:axId val="231687232"/>
      </c:barChart>
      <c:catAx>
        <c:axId val="23168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1687232"/>
        <c:crosses val="autoZero"/>
        <c:auto val="1"/>
        <c:lblAlgn val="ctr"/>
        <c:lblOffset val="100"/>
        <c:noMultiLvlLbl val="0"/>
      </c:catAx>
      <c:valAx>
        <c:axId val="2316872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686576"/>
        <c:crosses val="autoZero"/>
        <c:crossBetween val="between"/>
      </c:valAx>
      <c:spPr>
        <a:noFill/>
        <a:ln>
          <a:noFill/>
        </a:ln>
        <a:effectLst/>
      </c:spPr>
    </c:plotArea>
    <c:legend>
      <c:legendPos val="b"/>
      <c:layout>
        <c:manualLayout>
          <c:xMode val="edge"/>
          <c:yMode val="edge"/>
          <c:x val="9.8947840527219597E-2"/>
          <c:y val="0.84985977515701727"/>
          <c:w val="0.83251349072753467"/>
          <c:h val="0.11086296508131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169064096685299"/>
          <c:y val="0.11334517692960394"/>
          <c:w val="0.81635959948296444"/>
          <c:h val="0.63118528261454943"/>
        </c:manualLayout>
      </c:layout>
      <c:barChart>
        <c:barDir val="col"/>
        <c:grouping val="clustered"/>
        <c:varyColors val="0"/>
        <c:ser>
          <c:idx val="0"/>
          <c:order val="0"/>
          <c:tx>
            <c:strRef>
              <c:f>Sheet1!$B$1</c:f>
              <c:strCache>
                <c:ptCount val="1"/>
                <c:pt idx="0">
                  <c:v>Eddington Sainsbury</c:v>
                </c:pt>
              </c:strCache>
            </c:strRef>
          </c:tx>
          <c:spPr>
            <a:solidFill>
              <a:schemeClr val="accent1">
                <a:shade val="39000"/>
              </a:schemeClr>
            </a:solidFill>
            <a:ln>
              <a:noFill/>
            </a:ln>
            <a:effectLst/>
          </c:spPr>
          <c:invertIfNegative val="0"/>
          <c:cat>
            <c:strRef>
              <c:f>Sheet1!$A$2:$A$3</c:f>
              <c:strCache>
                <c:ptCount val="2"/>
                <c:pt idx="0">
                  <c:v>Total Vehicles</c:v>
                </c:pt>
                <c:pt idx="1">
                  <c:v>Vehicle Occupants</c:v>
                </c:pt>
              </c:strCache>
            </c:strRef>
          </c:cat>
          <c:val>
            <c:numRef>
              <c:f>Sheet1!$B$2:$B$3</c:f>
              <c:numCache>
                <c:formatCode>0.000</c:formatCode>
                <c:ptCount val="2"/>
                <c:pt idx="0">
                  <c:v>63.338999999999999</c:v>
                </c:pt>
                <c:pt idx="1">
                  <c:v>80.795000000000002</c:v>
                </c:pt>
              </c:numCache>
            </c:numRef>
          </c:val>
          <c:extLst>
            <c:ext xmlns:c16="http://schemas.microsoft.com/office/drawing/2014/chart" uri="{C3380CC4-5D6E-409C-BE32-E72D297353CC}">
              <c16:uniqueId val="{00000000-BC3B-4C8E-9594-60ECF70E6772}"/>
            </c:ext>
          </c:extLst>
        </c:ser>
        <c:ser>
          <c:idx val="1"/>
          <c:order val="1"/>
          <c:tx>
            <c:strRef>
              <c:f>Sheet1!$C$1</c:f>
              <c:strCache>
                <c:ptCount val="1"/>
                <c:pt idx="0">
                  <c:v>WS-01-A-10</c:v>
                </c:pt>
              </c:strCache>
            </c:strRef>
          </c:tx>
          <c:spPr>
            <a:solidFill>
              <a:schemeClr val="accent1">
                <a:shade val="48000"/>
              </a:schemeClr>
            </a:solidFill>
            <a:ln>
              <a:noFill/>
            </a:ln>
            <a:effectLst/>
          </c:spPr>
          <c:invertIfNegative val="0"/>
          <c:cat>
            <c:strRef>
              <c:f>Sheet1!$A$2:$A$3</c:f>
              <c:strCache>
                <c:ptCount val="2"/>
                <c:pt idx="0">
                  <c:v>Total Vehicles</c:v>
                </c:pt>
                <c:pt idx="1">
                  <c:v>Vehicle Occupants</c:v>
                </c:pt>
              </c:strCache>
            </c:strRef>
          </c:cat>
          <c:val>
            <c:numRef>
              <c:f>Sheet1!$C$2:$C$3</c:f>
              <c:numCache>
                <c:formatCode>0.000</c:formatCode>
                <c:ptCount val="2"/>
                <c:pt idx="0">
                  <c:v>185.74</c:v>
                </c:pt>
                <c:pt idx="1">
                  <c:v>291.78699999999998</c:v>
                </c:pt>
              </c:numCache>
            </c:numRef>
          </c:val>
          <c:extLst>
            <c:ext xmlns:c16="http://schemas.microsoft.com/office/drawing/2014/chart" uri="{C3380CC4-5D6E-409C-BE32-E72D297353CC}">
              <c16:uniqueId val="{00000001-BC3B-4C8E-9594-60ECF70E6772}"/>
            </c:ext>
          </c:extLst>
        </c:ser>
        <c:ser>
          <c:idx val="2"/>
          <c:order val="2"/>
          <c:tx>
            <c:strRef>
              <c:f>Sheet1!$D$1</c:f>
              <c:strCache>
                <c:ptCount val="1"/>
                <c:pt idx="0">
                  <c:v>DC-01-A-13</c:v>
                </c:pt>
              </c:strCache>
            </c:strRef>
          </c:tx>
          <c:spPr>
            <a:solidFill>
              <a:schemeClr val="accent1">
                <a:shade val="58000"/>
              </a:schemeClr>
            </a:solidFill>
            <a:ln>
              <a:noFill/>
            </a:ln>
            <a:effectLst/>
          </c:spPr>
          <c:invertIfNegative val="0"/>
          <c:cat>
            <c:strRef>
              <c:f>Sheet1!$A$2:$A$3</c:f>
              <c:strCache>
                <c:ptCount val="2"/>
                <c:pt idx="0">
                  <c:v>Total Vehicles</c:v>
                </c:pt>
                <c:pt idx="1">
                  <c:v>Vehicle Occupants</c:v>
                </c:pt>
              </c:strCache>
            </c:strRef>
          </c:cat>
          <c:val>
            <c:numRef>
              <c:f>Sheet1!$D$2:$D$3</c:f>
              <c:numCache>
                <c:formatCode>0.000</c:formatCode>
                <c:ptCount val="2"/>
                <c:pt idx="0">
                  <c:v>189.173</c:v>
                </c:pt>
                <c:pt idx="1">
                  <c:v>275.185</c:v>
                </c:pt>
              </c:numCache>
            </c:numRef>
          </c:val>
          <c:extLst>
            <c:ext xmlns:c16="http://schemas.microsoft.com/office/drawing/2014/chart" uri="{C3380CC4-5D6E-409C-BE32-E72D297353CC}">
              <c16:uniqueId val="{00000002-BC3B-4C8E-9594-60ECF70E6772}"/>
            </c:ext>
          </c:extLst>
        </c:ser>
        <c:ser>
          <c:idx val="3"/>
          <c:order val="3"/>
          <c:tx>
            <c:strRef>
              <c:f>Sheet1!$E$1</c:f>
              <c:strCache>
                <c:ptCount val="1"/>
                <c:pt idx="0">
                  <c:v>IA-01-A-01</c:v>
                </c:pt>
              </c:strCache>
            </c:strRef>
          </c:tx>
          <c:spPr>
            <a:solidFill>
              <a:schemeClr val="accent1">
                <a:shade val="67000"/>
              </a:schemeClr>
            </a:solidFill>
            <a:ln>
              <a:noFill/>
            </a:ln>
            <a:effectLst/>
          </c:spPr>
          <c:invertIfNegative val="0"/>
          <c:cat>
            <c:strRef>
              <c:f>Sheet1!$A$2:$A$3</c:f>
              <c:strCache>
                <c:ptCount val="2"/>
                <c:pt idx="0">
                  <c:v>Total Vehicles</c:v>
                </c:pt>
                <c:pt idx="1">
                  <c:v>Vehicle Occupants</c:v>
                </c:pt>
              </c:strCache>
            </c:strRef>
          </c:cat>
          <c:val>
            <c:numRef>
              <c:f>Sheet1!$E$2:$E$3</c:f>
              <c:numCache>
                <c:formatCode>0.000</c:formatCode>
                <c:ptCount val="2"/>
                <c:pt idx="0">
                  <c:v>154.08199999999999</c:v>
                </c:pt>
                <c:pt idx="1">
                  <c:v>219.94499999999999</c:v>
                </c:pt>
              </c:numCache>
            </c:numRef>
          </c:val>
          <c:extLst>
            <c:ext xmlns:c16="http://schemas.microsoft.com/office/drawing/2014/chart" uri="{C3380CC4-5D6E-409C-BE32-E72D297353CC}">
              <c16:uniqueId val="{00000003-BC3B-4C8E-9594-60ECF70E6772}"/>
            </c:ext>
          </c:extLst>
        </c:ser>
        <c:ser>
          <c:idx val="4"/>
          <c:order val="4"/>
          <c:tx>
            <c:strRef>
              <c:f>Sheet1!$F$1</c:f>
              <c:strCache>
                <c:ptCount val="1"/>
                <c:pt idx="0">
                  <c:v>LE-01-A-02</c:v>
                </c:pt>
              </c:strCache>
            </c:strRef>
          </c:tx>
          <c:spPr>
            <a:solidFill>
              <a:schemeClr val="accent1">
                <a:shade val="76000"/>
              </a:schemeClr>
            </a:solidFill>
            <a:ln>
              <a:noFill/>
            </a:ln>
            <a:effectLst/>
          </c:spPr>
          <c:invertIfNegative val="0"/>
          <c:cat>
            <c:strRef>
              <c:f>Sheet1!$A$2:$A$3</c:f>
              <c:strCache>
                <c:ptCount val="2"/>
                <c:pt idx="0">
                  <c:v>Total Vehicles</c:v>
                </c:pt>
                <c:pt idx="1">
                  <c:v>Vehicle Occupants</c:v>
                </c:pt>
              </c:strCache>
            </c:strRef>
          </c:cat>
          <c:val>
            <c:numRef>
              <c:f>Sheet1!$F$2:$F$3</c:f>
              <c:numCache>
                <c:formatCode>0.000</c:formatCode>
                <c:ptCount val="2"/>
                <c:pt idx="0">
                  <c:v>105.58499999999999</c:v>
                </c:pt>
                <c:pt idx="1">
                  <c:v>156.876</c:v>
                </c:pt>
              </c:numCache>
            </c:numRef>
          </c:val>
          <c:extLst>
            <c:ext xmlns:c16="http://schemas.microsoft.com/office/drawing/2014/chart" uri="{C3380CC4-5D6E-409C-BE32-E72D297353CC}">
              <c16:uniqueId val="{00000004-BC3B-4C8E-9594-60ECF70E6772}"/>
            </c:ext>
          </c:extLst>
        </c:ser>
        <c:ser>
          <c:idx val="5"/>
          <c:order val="5"/>
          <c:tx>
            <c:strRef>
              <c:f>Sheet1!$G$1</c:f>
              <c:strCache>
                <c:ptCount val="1"/>
                <c:pt idx="0">
                  <c:v>WN-01-A-01</c:v>
                </c:pt>
              </c:strCache>
            </c:strRef>
          </c:tx>
          <c:spPr>
            <a:solidFill>
              <a:schemeClr val="accent1">
                <a:shade val="86000"/>
              </a:schemeClr>
            </a:solidFill>
            <a:ln>
              <a:noFill/>
            </a:ln>
            <a:effectLst/>
          </c:spPr>
          <c:invertIfNegative val="0"/>
          <c:cat>
            <c:strRef>
              <c:f>Sheet1!$A$2:$A$3</c:f>
              <c:strCache>
                <c:ptCount val="2"/>
                <c:pt idx="0">
                  <c:v>Total Vehicles</c:v>
                </c:pt>
                <c:pt idx="1">
                  <c:v>Vehicle Occupants</c:v>
                </c:pt>
              </c:strCache>
            </c:strRef>
          </c:cat>
          <c:val>
            <c:numRef>
              <c:f>Sheet1!$G$2:$G$3</c:f>
              <c:numCache>
                <c:formatCode>0.000</c:formatCode>
                <c:ptCount val="2"/>
                <c:pt idx="0">
                  <c:v>150.20599999999999</c:v>
                </c:pt>
                <c:pt idx="1">
                  <c:v>191.37700000000001</c:v>
                </c:pt>
              </c:numCache>
            </c:numRef>
          </c:val>
          <c:extLst>
            <c:ext xmlns:c16="http://schemas.microsoft.com/office/drawing/2014/chart" uri="{C3380CC4-5D6E-409C-BE32-E72D297353CC}">
              <c16:uniqueId val="{00000000-8A96-4CD0-B80B-686B6172EEFB}"/>
            </c:ext>
          </c:extLst>
        </c:ser>
        <c:ser>
          <c:idx val="6"/>
          <c:order val="6"/>
          <c:tx>
            <c:strRef>
              <c:f>Sheet1!$H$1</c:f>
              <c:strCache>
                <c:ptCount val="1"/>
                <c:pt idx="0">
                  <c:v>NM-01-A-03</c:v>
                </c:pt>
              </c:strCache>
            </c:strRef>
          </c:tx>
          <c:spPr>
            <a:solidFill>
              <a:schemeClr val="accent1">
                <a:shade val="95000"/>
              </a:schemeClr>
            </a:solidFill>
            <a:ln>
              <a:noFill/>
            </a:ln>
            <a:effectLst/>
          </c:spPr>
          <c:invertIfNegative val="0"/>
          <c:cat>
            <c:strRef>
              <c:f>Sheet1!$A$2:$A$3</c:f>
              <c:strCache>
                <c:ptCount val="2"/>
                <c:pt idx="0">
                  <c:v>Total Vehicles</c:v>
                </c:pt>
                <c:pt idx="1">
                  <c:v>Vehicle Occupants</c:v>
                </c:pt>
              </c:strCache>
            </c:strRef>
          </c:cat>
          <c:val>
            <c:numRef>
              <c:f>Sheet1!$H$2:$H$3</c:f>
              <c:numCache>
                <c:formatCode>0.000</c:formatCode>
                <c:ptCount val="2"/>
                <c:pt idx="0">
                  <c:v>137.23599999999999</c:v>
                </c:pt>
                <c:pt idx="1">
                  <c:v>176.61099999999999</c:v>
                </c:pt>
              </c:numCache>
            </c:numRef>
          </c:val>
          <c:extLst>
            <c:ext xmlns:c16="http://schemas.microsoft.com/office/drawing/2014/chart" uri="{C3380CC4-5D6E-409C-BE32-E72D297353CC}">
              <c16:uniqueId val="{00000001-8A96-4CD0-B80B-686B6172EEFB}"/>
            </c:ext>
          </c:extLst>
        </c:ser>
        <c:ser>
          <c:idx val="7"/>
          <c:order val="7"/>
          <c:tx>
            <c:strRef>
              <c:f>Sheet1!$I$1</c:f>
              <c:strCache>
                <c:ptCount val="1"/>
                <c:pt idx="0">
                  <c:v>DE-01-A-01</c:v>
                </c:pt>
              </c:strCache>
            </c:strRef>
          </c:tx>
          <c:spPr>
            <a:solidFill>
              <a:schemeClr val="accent1">
                <a:tint val="96000"/>
              </a:schemeClr>
            </a:solidFill>
            <a:ln>
              <a:solidFill>
                <a:schemeClr val="tx2"/>
              </a:solidFill>
            </a:ln>
            <a:effectLst/>
          </c:spPr>
          <c:invertIfNegative val="0"/>
          <c:cat>
            <c:strRef>
              <c:f>Sheet1!$A$2:$A$3</c:f>
              <c:strCache>
                <c:ptCount val="2"/>
                <c:pt idx="0">
                  <c:v>Total Vehicles</c:v>
                </c:pt>
                <c:pt idx="1">
                  <c:v>Vehicle Occupants</c:v>
                </c:pt>
              </c:strCache>
            </c:strRef>
          </c:cat>
          <c:val>
            <c:numRef>
              <c:f>Sheet1!$I$2:$I$3</c:f>
              <c:numCache>
                <c:formatCode>0.000</c:formatCode>
                <c:ptCount val="2"/>
                <c:pt idx="0">
                  <c:v>201.262</c:v>
                </c:pt>
                <c:pt idx="1">
                  <c:v>316.923</c:v>
                </c:pt>
              </c:numCache>
            </c:numRef>
          </c:val>
          <c:extLst>
            <c:ext xmlns:c16="http://schemas.microsoft.com/office/drawing/2014/chart" uri="{C3380CC4-5D6E-409C-BE32-E72D297353CC}">
              <c16:uniqueId val="{00000002-8A96-4CD0-B80B-686B6172EEFB}"/>
            </c:ext>
          </c:extLst>
        </c:ser>
        <c:ser>
          <c:idx val="8"/>
          <c:order val="8"/>
          <c:tx>
            <c:strRef>
              <c:f>Sheet1!$J$1</c:f>
              <c:strCache>
                <c:ptCount val="1"/>
                <c:pt idx="0">
                  <c:v>DV-01-A-21</c:v>
                </c:pt>
              </c:strCache>
            </c:strRef>
          </c:tx>
          <c:spPr>
            <a:solidFill>
              <a:schemeClr val="accent1">
                <a:tint val="86000"/>
              </a:schemeClr>
            </a:solidFill>
            <a:ln>
              <a:noFill/>
            </a:ln>
            <a:effectLst/>
          </c:spPr>
          <c:invertIfNegative val="0"/>
          <c:cat>
            <c:strRef>
              <c:f>Sheet1!$A$2:$A$3</c:f>
              <c:strCache>
                <c:ptCount val="2"/>
                <c:pt idx="0">
                  <c:v>Total Vehicles</c:v>
                </c:pt>
                <c:pt idx="1">
                  <c:v>Vehicle Occupants</c:v>
                </c:pt>
              </c:strCache>
            </c:strRef>
          </c:cat>
          <c:val>
            <c:numRef>
              <c:f>Sheet1!$J$2:$J$3</c:f>
              <c:numCache>
                <c:formatCode>0.000</c:formatCode>
                <c:ptCount val="2"/>
                <c:pt idx="0">
                  <c:v>211</c:v>
                </c:pt>
                <c:pt idx="1">
                  <c:v>306.56</c:v>
                </c:pt>
              </c:numCache>
            </c:numRef>
          </c:val>
          <c:extLst>
            <c:ext xmlns:c16="http://schemas.microsoft.com/office/drawing/2014/chart" uri="{C3380CC4-5D6E-409C-BE32-E72D297353CC}">
              <c16:uniqueId val="{00000003-8A96-4CD0-B80B-686B6172EEFB}"/>
            </c:ext>
          </c:extLst>
        </c:ser>
        <c:ser>
          <c:idx val="9"/>
          <c:order val="9"/>
          <c:tx>
            <c:strRef>
              <c:f>Sheet1!$K$1</c:f>
              <c:strCache>
                <c:ptCount val="1"/>
                <c:pt idx="0">
                  <c:v>WO-01-A-02</c:v>
                </c:pt>
              </c:strCache>
            </c:strRef>
          </c:tx>
          <c:spPr>
            <a:solidFill>
              <a:schemeClr val="accent1">
                <a:tint val="77000"/>
              </a:schemeClr>
            </a:solidFill>
            <a:ln>
              <a:noFill/>
            </a:ln>
            <a:effectLst/>
          </c:spPr>
          <c:invertIfNegative val="0"/>
          <c:cat>
            <c:strRef>
              <c:f>Sheet1!$A$2:$A$3</c:f>
              <c:strCache>
                <c:ptCount val="2"/>
                <c:pt idx="0">
                  <c:v>Total Vehicles</c:v>
                </c:pt>
                <c:pt idx="1">
                  <c:v>Vehicle Occupants</c:v>
                </c:pt>
              </c:strCache>
            </c:strRef>
          </c:cat>
          <c:val>
            <c:numRef>
              <c:f>Sheet1!$K$2:$K$3</c:f>
              <c:numCache>
                <c:formatCode>0.000</c:formatCode>
                <c:ptCount val="2"/>
                <c:pt idx="0">
                  <c:v>99.581999999999994</c:v>
                </c:pt>
                <c:pt idx="1">
                  <c:v>151.40100000000001</c:v>
                </c:pt>
              </c:numCache>
            </c:numRef>
          </c:val>
          <c:extLst>
            <c:ext xmlns:c16="http://schemas.microsoft.com/office/drawing/2014/chart" uri="{C3380CC4-5D6E-409C-BE32-E72D297353CC}">
              <c16:uniqueId val="{00000004-8A96-4CD0-B80B-686B6172EEFB}"/>
            </c:ext>
          </c:extLst>
        </c:ser>
        <c:ser>
          <c:idx val="10"/>
          <c:order val="10"/>
          <c:tx>
            <c:strRef>
              <c:f>Sheet1!$L$1</c:f>
              <c:strCache>
                <c:ptCount val="1"/>
                <c:pt idx="0">
                  <c:v>AR-01-A-01</c:v>
                </c:pt>
              </c:strCache>
            </c:strRef>
          </c:tx>
          <c:spPr>
            <a:solidFill>
              <a:schemeClr val="accent1">
                <a:tint val="68000"/>
              </a:schemeClr>
            </a:solidFill>
            <a:ln>
              <a:solidFill>
                <a:schemeClr val="tx2"/>
              </a:solidFill>
            </a:ln>
            <a:effectLst/>
          </c:spPr>
          <c:invertIfNegative val="0"/>
          <c:cat>
            <c:strRef>
              <c:f>Sheet1!$A$2:$A$3</c:f>
              <c:strCache>
                <c:ptCount val="2"/>
                <c:pt idx="0">
                  <c:v>Total Vehicles</c:v>
                </c:pt>
                <c:pt idx="1">
                  <c:v>Vehicle Occupants</c:v>
                </c:pt>
              </c:strCache>
            </c:strRef>
          </c:cat>
          <c:val>
            <c:numRef>
              <c:f>Sheet1!$L$2:$L$3</c:f>
              <c:numCache>
                <c:formatCode>0.000</c:formatCode>
                <c:ptCount val="2"/>
                <c:pt idx="0">
                  <c:v>196.482</c:v>
                </c:pt>
                <c:pt idx="1">
                  <c:v>297.476</c:v>
                </c:pt>
              </c:numCache>
            </c:numRef>
          </c:val>
          <c:extLst>
            <c:ext xmlns:c16="http://schemas.microsoft.com/office/drawing/2014/chart" uri="{C3380CC4-5D6E-409C-BE32-E72D297353CC}">
              <c16:uniqueId val="{00000005-8A96-4CD0-B80B-686B6172EEFB}"/>
            </c:ext>
          </c:extLst>
        </c:ser>
        <c:ser>
          <c:idx val="11"/>
          <c:order val="11"/>
          <c:tx>
            <c:strRef>
              <c:f>Sheet1!$M$1</c:f>
              <c:strCache>
                <c:ptCount val="1"/>
                <c:pt idx="0">
                  <c:v>SC-01-A-12</c:v>
                </c:pt>
              </c:strCache>
            </c:strRef>
          </c:tx>
          <c:spPr>
            <a:solidFill>
              <a:schemeClr val="accent1">
                <a:tint val="58000"/>
              </a:schemeClr>
            </a:solidFill>
            <a:ln>
              <a:noFill/>
            </a:ln>
            <a:effectLst/>
          </c:spPr>
          <c:invertIfNegative val="0"/>
          <c:cat>
            <c:strRef>
              <c:f>Sheet1!$A$2:$A$3</c:f>
              <c:strCache>
                <c:ptCount val="2"/>
                <c:pt idx="0">
                  <c:v>Total Vehicles</c:v>
                </c:pt>
                <c:pt idx="1">
                  <c:v>Vehicle Occupants</c:v>
                </c:pt>
              </c:strCache>
            </c:strRef>
          </c:cat>
          <c:val>
            <c:numRef>
              <c:f>Sheet1!$M$2:$M$3</c:f>
              <c:numCache>
                <c:formatCode>0.000</c:formatCode>
                <c:ptCount val="2"/>
                <c:pt idx="0">
                  <c:v>79.090999999999994</c:v>
                </c:pt>
                <c:pt idx="1">
                  <c:v>108.88500000000001</c:v>
                </c:pt>
              </c:numCache>
            </c:numRef>
          </c:val>
          <c:extLst>
            <c:ext xmlns:c16="http://schemas.microsoft.com/office/drawing/2014/chart" uri="{C3380CC4-5D6E-409C-BE32-E72D297353CC}">
              <c16:uniqueId val="{00000006-8A96-4CD0-B80B-686B6172EEFB}"/>
            </c:ext>
          </c:extLst>
        </c:ser>
        <c:ser>
          <c:idx val="12"/>
          <c:order val="12"/>
          <c:tx>
            <c:strRef>
              <c:f>Sheet1!$N$1</c:f>
              <c:strCache>
                <c:ptCount val="1"/>
                <c:pt idx="0">
                  <c:v>CP-01-A-01</c:v>
                </c:pt>
              </c:strCache>
            </c:strRef>
          </c:tx>
          <c:spPr>
            <a:solidFill>
              <a:schemeClr val="accent1">
                <a:tint val="49000"/>
              </a:schemeClr>
            </a:solidFill>
            <a:ln>
              <a:noFill/>
            </a:ln>
            <a:effectLst/>
          </c:spPr>
          <c:invertIfNegative val="0"/>
          <c:cat>
            <c:strRef>
              <c:f>Sheet1!$A$2:$A$3</c:f>
              <c:strCache>
                <c:ptCount val="2"/>
                <c:pt idx="0">
                  <c:v>Total Vehicles</c:v>
                </c:pt>
                <c:pt idx="1">
                  <c:v>Vehicle Occupants</c:v>
                </c:pt>
              </c:strCache>
            </c:strRef>
          </c:cat>
          <c:val>
            <c:numRef>
              <c:f>Sheet1!$N$2:$N$3</c:f>
              <c:numCache>
                <c:formatCode>0.000</c:formatCode>
                <c:ptCount val="2"/>
                <c:pt idx="0">
                  <c:v>74.311999999999998</c:v>
                </c:pt>
                <c:pt idx="1">
                  <c:v>101.572</c:v>
                </c:pt>
              </c:numCache>
            </c:numRef>
          </c:val>
          <c:extLst>
            <c:ext xmlns:c16="http://schemas.microsoft.com/office/drawing/2014/chart" uri="{C3380CC4-5D6E-409C-BE32-E72D297353CC}">
              <c16:uniqueId val="{00000008-8A96-4CD0-B80B-686B6172EEFB}"/>
            </c:ext>
          </c:extLst>
        </c:ser>
        <c:ser>
          <c:idx val="13"/>
          <c:order val="13"/>
          <c:tx>
            <c:strRef>
              <c:f>Sheet1!$O$1</c:f>
              <c:strCache>
                <c:ptCount val="1"/>
                <c:pt idx="0">
                  <c:v>TW-01-A-02</c:v>
                </c:pt>
              </c:strCache>
            </c:strRef>
          </c:tx>
          <c:spPr>
            <a:solidFill>
              <a:schemeClr val="accent1">
                <a:tint val="40000"/>
              </a:schemeClr>
            </a:solidFill>
            <a:ln>
              <a:noFill/>
            </a:ln>
            <a:effectLst/>
          </c:spPr>
          <c:invertIfNegative val="0"/>
          <c:cat>
            <c:strRef>
              <c:f>Sheet1!$A$2:$A$3</c:f>
              <c:strCache>
                <c:ptCount val="2"/>
                <c:pt idx="0">
                  <c:v>Total Vehicles</c:v>
                </c:pt>
                <c:pt idx="1">
                  <c:v>Vehicle Occupants</c:v>
                </c:pt>
              </c:strCache>
            </c:strRef>
          </c:cat>
          <c:val>
            <c:numRef>
              <c:f>Sheet1!$O$2:$O$3</c:f>
              <c:numCache>
                <c:formatCode>0.000</c:formatCode>
                <c:ptCount val="2"/>
                <c:pt idx="0">
                  <c:v>6.4980000000000002</c:v>
                </c:pt>
                <c:pt idx="1">
                  <c:v>9.3810000000000002</c:v>
                </c:pt>
              </c:numCache>
            </c:numRef>
          </c:val>
          <c:extLst>
            <c:ext xmlns:c16="http://schemas.microsoft.com/office/drawing/2014/chart" uri="{C3380CC4-5D6E-409C-BE32-E72D297353CC}">
              <c16:uniqueId val="{00000009-8A96-4CD0-B80B-686B6172EEFB}"/>
            </c:ext>
          </c:extLst>
        </c:ser>
        <c:dLbls>
          <c:showLegendKey val="0"/>
          <c:showVal val="0"/>
          <c:showCatName val="0"/>
          <c:showSerName val="0"/>
          <c:showPercent val="0"/>
          <c:showBubbleSize val="0"/>
        </c:dLbls>
        <c:gapWidth val="219"/>
        <c:overlap val="-27"/>
        <c:axId val="231686576"/>
        <c:axId val="231687232"/>
      </c:barChart>
      <c:catAx>
        <c:axId val="23168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1687232"/>
        <c:crosses val="autoZero"/>
        <c:auto val="1"/>
        <c:lblAlgn val="ctr"/>
        <c:lblOffset val="100"/>
        <c:noMultiLvlLbl val="0"/>
      </c:catAx>
      <c:valAx>
        <c:axId val="2316872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686576"/>
        <c:crosses val="autoZero"/>
        <c:crossBetween val="between"/>
      </c:valAx>
      <c:spPr>
        <a:noFill/>
        <a:ln>
          <a:noFill/>
        </a:ln>
        <a:effectLst/>
      </c:spPr>
    </c:plotArea>
    <c:legend>
      <c:legendPos val="b"/>
      <c:layout>
        <c:manualLayout>
          <c:xMode val="edge"/>
          <c:yMode val="edge"/>
          <c:x val="9.8947840527219597E-2"/>
          <c:y val="0.84985977515701727"/>
          <c:w val="0.83251349072753467"/>
          <c:h val="0.11086296508131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3" name="Shape 17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4" name="Shape 17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404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422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708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23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722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44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435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454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17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20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271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2148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256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38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427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552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0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43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155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500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407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5672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and title">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AB9E5210-7537-8745-AF3F-3498DC7198D2}"/>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pic>
        <p:nvPicPr>
          <p:cNvPr id="6" name="Picture 5">
            <a:extLst>
              <a:ext uri="{FF2B5EF4-FFF2-40B4-BE49-F238E27FC236}">
                <a16:creationId xmlns:a16="http://schemas.microsoft.com/office/drawing/2014/main" id="{6423FB5A-1071-9049-8287-C474766FB5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7506" y="6026142"/>
            <a:ext cx="1833098" cy="533958"/>
          </a:xfrm>
          <a:prstGeom prst="rect">
            <a:avLst/>
          </a:prstGeom>
        </p:spPr>
      </p:pic>
      <p:pic>
        <p:nvPicPr>
          <p:cNvPr id="7" name="UoC_BrandTexture_Expressive_RGB-02.png">
            <a:extLst>
              <a:ext uri="{FF2B5EF4-FFF2-40B4-BE49-F238E27FC236}">
                <a16:creationId xmlns:a16="http://schemas.microsoft.com/office/drawing/2014/main" id="{A2F8282D-2393-4047-A61A-917F90BA792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332494" y="-4923"/>
            <a:ext cx="7901756" cy="6867846"/>
          </a:xfrm>
          <a:prstGeom prst="rect">
            <a:avLst/>
          </a:prstGeom>
          <a:ln w="12700">
            <a:miter lim="400000"/>
          </a:ln>
        </p:spPr>
      </p:pic>
      <p:sp>
        <p:nvSpPr>
          <p:cNvPr id="3" name="Text Placeholder 2">
            <a:extLst>
              <a:ext uri="{FF2B5EF4-FFF2-40B4-BE49-F238E27FC236}">
                <a16:creationId xmlns:a16="http://schemas.microsoft.com/office/drawing/2014/main" id="{E86AAADA-AA24-4946-BBFE-9833FBDD3F74}"/>
              </a:ext>
            </a:extLst>
          </p:cNvPr>
          <p:cNvSpPr>
            <a:spLocks noGrp="1"/>
          </p:cNvSpPr>
          <p:nvPr>
            <p:ph type="body" sz="quarter" idx="10" hasCustomPrompt="1"/>
          </p:nvPr>
        </p:nvSpPr>
        <p:spPr>
          <a:xfrm>
            <a:off x="381685" y="1918741"/>
            <a:ext cx="3782811" cy="3223172"/>
          </a:xfrm>
          <a:prstGeom prst="rect">
            <a:avLst/>
          </a:prstGeom>
        </p:spPr>
        <p:txBody>
          <a:bodyPr/>
          <a:lstStyle>
            <a:lvl1pPr marL="0" indent="0">
              <a:lnSpc>
                <a:spcPct val="100000"/>
              </a:lnSpc>
              <a:buNone/>
              <a:defRPr sz="3600" b="0" i="0">
                <a:solidFill>
                  <a:srgbClr val="000000"/>
                </a:solidFill>
                <a:latin typeface="Arial" panose="020B0604020202020204" pitchFamily="34" charset="0"/>
                <a:cs typeface="Arial" panose="020B0604020202020204" pitchFamily="34" charset="0"/>
              </a:defRPr>
            </a:lvl1pPr>
          </a:lstStyle>
          <a:p>
            <a:pPr lvl="0"/>
            <a:r>
              <a:rPr lang="en-GB" dirty="0"/>
              <a:t>Cover title slide</a:t>
            </a:r>
          </a:p>
        </p:txBody>
      </p:sp>
    </p:spTree>
    <p:extLst>
      <p:ext uri="{BB962C8B-B14F-4D97-AF65-F5344CB8AC3E}">
        <p14:creationId xmlns:p14="http://schemas.microsoft.com/office/powerpoint/2010/main" val="26230126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Image with Bullet points">
    <p:spTree>
      <p:nvGrpSpPr>
        <p:cNvPr id="1" name=""/>
        <p:cNvGrpSpPr/>
        <p:nvPr/>
      </p:nvGrpSpPr>
      <p:grpSpPr>
        <a:xfrm>
          <a:off x="0" y="0"/>
          <a:ext cx="0" cy="0"/>
          <a:chOff x="0" y="0"/>
          <a:chExt cx="0" cy="0"/>
        </a:xfrm>
      </p:grpSpPr>
      <p:sp>
        <p:nvSpPr>
          <p:cNvPr id="11" name="Прямоугольник 8">
            <a:extLst>
              <a:ext uri="{FF2B5EF4-FFF2-40B4-BE49-F238E27FC236}">
                <a16:creationId xmlns:a16="http://schemas.microsoft.com/office/drawing/2014/main" id="{3B61B8AB-E629-6242-8046-802117F8F57D}"/>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3" name="Picture Placeholder 2">
            <a:extLst>
              <a:ext uri="{FF2B5EF4-FFF2-40B4-BE49-F238E27FC236}">
                <a16:creationId xmlns:a16="http://schemas.microsoft.com/office/drawing/2014/main" id="{7BB83914-A4FB-9C49-B47E-BB356DACCE08}"/>
              </a:ext>
            </a:extLst>
          </p:cNvPr>
          <p:cNvSpPr>
            <a:spLocks noGrp="1"/>
          </p:cNvSpPr>
          <p:nvPr>
            <p:ph type="pic" sz="quarter" idx="10"/>
          </p:nvPr>
        </p:nvSpPr>
        <p:spPr>
          <a:xfrm>
            <a:off x="0" y="0"/>
            <a:ext cx="6376988" cy="6858000"/>
          </a:xfrm>
          <a:prstGeom prst="rect">
            <a:avLst/>
          </a:prstGeom>
        </p:spPr>
        <p:txBody>
          <a:bodyPr/>
          <a:lstStyle/>
          <a:p>
            <a:endParaRPr lang="en-US"/>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6" name="UoC_BrandTexture_SingleColour_RGB_UoC_SingleColour_LCB_Texture_CMYK.png">
            <a:extLst>
              <a:ext uri="{FF2B5EF4-FFF2-40B4-BE49-F238E27FC236}">
                <a16:creationId xmlns:a16="http://schemas.microsoft.com/office/drawing/2014/main" id="{42B6E35C-81CA-4C46-A9D1-C22782F393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376855" y="-23787"/>
            <a:ext cx="5815527" cy="613983"/>
          </a:xfrm>
          <a:prstGeom prst="rect">
            <a:avLst/>
          </a:prstGeom>
          <a:ln w="12700">
            <a:miter lim="400000"/>
          </a:ln>
        </p:spPr>
      </p:pic>
      <p:sp>
        <p:nvSpPr>
          <p:cNvPr id="9" name="Text Placeholder 8">
            <a:extLst>
              <a:ext uri="{FF2B5EF4-FFF2-40B4-BE49-F238E27FC236}">
                <a16:creationId xmlns:a16="http://schemas.microsoft.com/office/drawing/2014/main" id="{A2DC8838-93AE-CB4F-B2CA-9D8103523A9B}"/>
              </a:ext>
            </a:extLst>
          </p:cNvPr>
          <p:cNvSpPr>
            <a:spLocks noGrp="1"/>
          </p:cNvSpPr>
          <p:nvPr>
            <p:ph type="body" sz="quarter" idx="11" hasCustomPrompt="1"/>
          </p:nvPr>
        </p:nvSpPr>
        <p:spPr>
          <a:xfrm>
            <a:off x="6634480" y="2106503"/>
            <a:ext cx="5205493" cy="405455"/>
          </a:xfrm>
          <a:prstGeom prst="rect">
            <a:avLst/>
          </a:prstGeom>
        </p:spPr>
        <p:txBody>
          <a:bodyPr>
            <a:normAutofit/>
          </a:bodyPr>
          <a:lstStyle>
            <a:lvl1pPr marL="0" indent="0">
              <a:buNone/>
              <a:defRPr sz="2000">
                <a:latin typeface="Arial" panose="020B0604020202020204" pitchFamily="34" charset="0"/>
                <a:cs typeface="Arial" panose="020B0604020202020204" pitchFamily="34" charset="0"/>
              </a:defRPr>
            </a:lvl1pPr>
          </a:lstStyle>
          <a:p>
            <a:r>
              <a:rPr lang="en-GB" sz="2000" dirty="0"/>
              <a:t>Click to edit subtitle</a:t>
            </a:r>
            <a:endParaRPr lang="en-US" sz="2000" dirty="0"/>
          </a:p>
        </p:txBody>
      </p:sp>
      <p:sp>
        <p:nvSpPr>
          <p:cNvPr id="12" name="Text Placeholder 11">
            <a:extLst>
              <a:ext uri="{FF2B5EF4-FFF2-40B4-BE49-F238E27FC236}">
                <a16:creationId xmlns:a16="http://schemas.microsoft.com/office/drawing/2014/main" id="{E57765D6-285A-AB42-A9F9-EEA961C67B92}"/>
              </a:ext>
            </a:extLst>
          </p:cNvPr>
          <p:cNvSpPr>
            <a:spLocks noGrp="1"/>
          </p:cNvSpPr>
          <p:nvPr>
            <p:ph type="body" sz="quarter" idx="12" hasCustomPrompt="1"/>
          </p:nvPr>
        </p:nvSpPr>
        <p:spPr>
          <a:xfrm>
            <a:off x="6634480" y="2511959"/>
            <a:ext cx="5205493" cy="3551562"/>
          </a:xfrm>
          <a:prstGeom prst="rect">
            <a:avLst/>
          </a:prstGeom>
        </p:spPr>
        <p:txBody>
          <a:bodyPr>
            <a:normAutofit/>
          </a:bodyPr>
          <a:lstStyle>
            <a:lvl1pPr marL="285750" marR="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marL="400050" indent="0">
              <a:buNone/>
              <a:defRPr sz="1600"/>
            </a:lvl2pPr>
          </a:lstStyle>
          <a:p>
            <a:pPr lvl="0"/>
            <a:r>
              <a:rPr lang="en-GB" dirty="0"/>
              <a:t>Bullet text</a:t>
            </a: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GB" dirty="0"/>
              <a:t>Bullet text</a:t>
            </a: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GB" dirty="0"/>
              <a:t>Bullet text</a:t>
            </a:r>
          </a:p>
          <a:p>
            <a:pPr marL="685800" marR="0" lvl="1"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lang="en-GB" dirty="0"/>
          </a:p>
          <a:p>
            <a:pPr lvl="0"/>
            <a:endParaRPr lang="en-GB" dirty="0"/>
          </a:p>
        </p:txBody>
      </p:sp>
      <p:sp>
        <p:nvSpPr>
          <p:cNvPr id="8" name="Title 1">
            <a:extLst>
              <a:ext uri="{FF2B5EF4-FFF2-40B4-BE49-F238E27FC236}">
                <a16:creationId xmlns:a16="http://schemas.microsoft.com/office/drawing/2014/main" id="{C67F36CD-DB59-4A46-BEA4-2250F1EACD62}"/>
              </a:ext>
            </a:extLst>
          </p:cNvPr>
          <p:cNvSpPr>
            <a:spLocks noGrp="1"/>
          </p:cNvSpPr>
          <p:nvPr>
            <p:ph type="title" hasCustomPrompt="1"/>
          </p:nvPr>
        </p:nvSpPr>
        <p:spPr>
          <a:xfrm>
            <a:off x="6634478" y="1212587"/>
            <a:ext cx="5205493" cy="474253"/>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Bullets with image slide</a:t>
            </a:r>
            <a:endParaRPr lang="en-US" dirty="0"/>
          </a:p>
        </p:txBody>
      </p:sp>
      <p:pic>
        <p:nvPicPr>
          <p:cNvPr id="10" name="Colour logo RGB_DM.jpeg">
            <a:extLst>
              <a:ext uri="{FF2B5EF4-FFF2-40B4-BE49-F238E27FC236}">
                <a16:creationId xmlns:a16="http://schemas.microsoft.com/office/drawing/2014/main" id="{509AA511-C7D1-7442-9EBC-F72A50E459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2709" y="6063521"/>
            <a:ext cx="1679153" cy="489116"/>
          </a:xfrm>
          <a:prstGeom prst="rect">
            <a:avLst/>
          </a:prstGeom>
          <a:ln w="12700">
            <a:miter lim="400000"/>
          </a:ln>
        </p:spPr>
      </p:pic>
    </p:spTree>
    <p:extLst>
      <p:ext uri="{BB962C8B-B14F-4D97-AF65-F5344CB8AC3E}">
        <p14:creationId xmlns:p14="http://schemas.microsoft.com/office/powerpoint/2010/main" val="10710019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on Cam Blu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4" name="UoC_BrandTexture_SingleColour_RGB_UoC_SingleColour_LCB_CMYK.png">
            <a:extLst>
              <a:ext uri="{FF2B5EF4-FFF2-40B4-BE49-F238E27FC236}">
                <a16:creationId xmlns:a16="http://schemas.microsoft.com/office/drawing/2014/main" id="{44999B7E-16E8-0742-A2A3-D0B7F702FE5D}"/>
              </a:ext>
              <a:ext uri="{C183D7F6-B498-43B3-948B-1728B52AA6E4}">
                <adec:decorative xmlns:adec="http://schemas.microsoft.com/office/drawing/2017/decorative" val="1"/>
              </a:ext>
            </a:extLst>
          </p:cNvPr>
          <p:cNvPicPr>
            <a:picLocks noChangeAspect="1"/>
          </p:cNvPicPr>
          <p:nvPr userDrawn="1"/>
        </p:nvPicPr>
        <p:blipFill>
          <a:blip r:embed="rId2" cstate="print">
            <a:alphaModFix amt="69850"/>
            <a:extLst>
              <a:ext uri="{28A0092B-C50C-407E-A947-70E740481C1C}">
                <a14:useLocalDpi xmlns:a14="http://schemas.microsoft.com/office/drawing/2010/main"/>
              </a:ext>
            </a:extLst>
          </a:blip>
          <a:srcRect/>
          <a:stretch>
            <a:fillRect/>
          </a:stretch>
        </p:blipFill>
        <p:spPr>
          <a:xfrm>
            <a:off x="0" y="-35426"/>
            <a:ext cx="12190816" cy="5920220"/>
          </a:xfrm>
          <a:prstGeom prst="rect">
            <a:avLst/>
          </a:prstGeom>
          <a:ln w="12700">
            <a:miter lim="400000"/>
          </a:ln>
        </p:spPr>
      </p:pic>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54646" y="1253626"/>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Three images on Cambridge blue slide</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p:nvPr>
        </p:nvSpPr>
        <p:spPr>
          <a:xfrm>
            <a:off x="454646" y="2178049"/>
            <a:ext cx="3187783" cy="3187783"/>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id="{8F31EDFC-76A1-374D-B5EA-FF3F84EA1B74}"/>
              </a:ext>
            </a:extLst>
          </p:cNvPr>
          <p:cNvSpPr>
            <a:spLocks noGrp="1"/>
          </p:cNvSpPr>
          <p:nvPr>
            <p:ph type="pic" sz="quarter" idx="11"/>
          </p:nvPr>
        </p:nvSpPr>
        <p:spPr>
          <a:xfrm>
            <a:off x="4398686" y="2178047"/>
            <a:ext cx="3187783" cy="3187783"/>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id="{B25DECDE-8443-0A48-A7CF-9FAD953A6339}"/>
              </a:ext>
            </a:extLst>
          </p:cNvPr>
          <p:cNvSpPr>
            <a:spLocks noGrp="1"/>
          </p:cNvSpPr>
          <p:nvPr>
            <p:ph type="pic" sz="quarter" idx="12"/>
          </p:nvPr>
        </p:nvSpPr>
        <p:spPr>
          <a:xfrm>
            <a:off x="8342726" y="2178047"/>
            <a:ext cx="3187783" cy="3187783"/>
          </a:xfrm>
          <a:prstGeom prst="rect">
            <a:avLst/>
          </a:prstGeom>
        </p:spPr>
        <p:txBody>
          <a:bodyPr/>
          <a:lstStyle/>
          <a:p>
            <a:endParaRPr lang="en-US"/>
          </a:p>
        </p:txBody>
      </p:sp>
    </p:spTree>
    <p:extLst>
      <p:ext uri="{BB962C8B-B14F-4D97-AF65-F5344CB8AC3E}">
        <p14:creationId xmlns:p14="http://schemas.microsoft.com/office/powerpoint/2010/main" val="18770846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with text">
    <p:spTree>
      <p:nvGrpSpPr>
        <p:cNvPr id="1" name=""/>
        <p:cNvGrpSpPr/>
        <p:nvPr/>
      </p:nvGrpSpPr>
      <p:grpSpPr>
        <a:xfrm>
          <a:off x="0" y="0"/>
          <a:ext cx="0" cy="0"/>
          <a:chOff x="0" y="0"/>
          <a:chExt cx="0" cy="0"/>
        </a:xfrm>
      </p:grpSpPr>
      <p:sp>
        <p:nvSpPr>
          <p:cNvPr id="15" name="Прямоугольник 8">
            <a:extLst>
              <a:ext uri="{FF2B5EF4-FFF2-40B4-BE49-F238E27FC236}">
                <a16:creationId xmlns:a16="http://schemas.microsoft.com/office/drawing/2014/main" id="{18C8D0E6-7CA0-944A-80AE-991748573BC4}"/>
              </a:ext>
            </a:extLst>
          </p:cNvPr>
          <p:cNvSpPr/>
          <p:nvPr userDrawn="1"/>
        </p:nvSpPr>
        <p:spPr>
          <a:xfrm>
            <a:off x="-7239"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64585" y="1262285"/>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Three images with text slide</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p:nvPr>
        </p:nvSpPr>
        <p:spPr>
          <a:xfrm>
            <a:off x="464585" y="2178049"/>
            <a:ext cx="3187783" cy="3187783"/>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id="{8F31EDFC-76A1-374D-B5EA-FF3F84EA1B74}"/>
              </a:ext>
            </a:extLst>
          </p:cNvPr>
          <p:cNvSpPr>
            <a:spLocks noGrp="1"/>
          </p:cNvSpPr>
          <p:nvPr>
            <p:ph type="pic" sz="quarter" idx="11"/>
          </p:nvPr>
        </p:nvSpPr>
        <p:spPr>
          <a:xfrm>
            <a:off x="4358046" y="2178047"/>
            <a:ext cx="3187783" cy="3187783"/>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id="{B25DECDE-8443-0A48-A7CF-9FAD953A6339}"/>
              </a:ext>
            </a:extLst>
          </p:cNvPr>
          <p:cNvSpPr>
            <a:spLocks noGrp="1"/>
          </p:cNvSpPr>
          <p:nvPr>
            <p:ph type="pic" sz="quarter" idx="12"/>
          </p:nvPr>
        </p:nvSpPr>
        <p:spPr>
          <a:xfrm>
            <a:off x="8251120" y="2178047"/>
            <a:ext cx="3187783" cy="3187783"/>
          </a:xfrm>
          <a:prstGeom prst="rect">
            <a:avLst/>
          </a:prstGeom>
        </p:spPr>
        <p:txBody>
          <a:bodyPr/>
          <a:lstStyle/>
          <a:p>
            <a:endParaRPr lang="en-US"/>
          </a:p>
        </p:txBody>
      </p:sp>
      <p:sp>
        <p:nvSpPr>
          <p:cNvPr id="5" name="Text Placeholder 4">
            <a:extLst>
              <a:ext uri="{FF2B5EF4-FFF2-40B4-BE49-F238E27FC236}">
                <a16:creationId xmlns:a16="http://schemas.microsoft.com/office/drawing/2014/main" id="{7467F390-2DFF-744F-B88F-0E97162C00A6}"/>
              </a:ext>
            </a:extLst>
          </p:cNvPr>
          <p:cNvSpPr>
            <a:spLocks noGrp="1"/>
          </p:cNvSpPr>
          <p:nvPr>
            <p:ph type="body" sz="quarter" idx="13" hasCustomPrompt="1"/>
          </p:nvPr>
        </p:nvSpPr>
        <p:spPr>
          <a:xfrm>
            <a:off x="465138" y="5595938"/>
            <a:ext cx="318770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
        <p:nvSpPr>
          <p:cNvPr id="11" name="Text Placeholder 4">
            <a:extLst>
              <a:ext uri="{FF2B5EF4-FFF2-40B4-BE49-F238E27FC236}">
                <a16:creationId xmlns:a16="http://schemas.microsoft.com/office/drawing/2014/main" id="{F14D0458-1265-7643-95E0-C392EAAE3694}"/>
              </a:ext>
            </a:extLst>
          </p:cNvPr>
          <p:cNvSpPr>
            <a:spLocks noGrp="1"/>
          </p:cNvSpPr>
          <p:nvPr>
            <p:ph type="body" sz="quarter" idx="14" hasCustomPrompt="1"/>
          </p:nvPr>
        </p:nvSpPr>
        <p:spPr>
          <a:xfrm>
            <a:off x="4358129" y="5595370"/>
            <a:ext cx="318770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
        <p:nvSpPr>
          <p:cNvPr id="14" name="Text Placeholder 4">
            <a:extLst>
              <a:ext uri="{FF2B5EF4-FFF2-40B4-BE49-F238E27FC236}">
                <a16:creationId xmlns:a16="http://schemas.microsoft.com/office/drawing/2014/main" id="{443D48A8-589B-3842-B4CF-7AE99F8DA098}"/>
              </a:ext>
            </a:extLst>
          </p:cNvPr>
          <p:cNvSpPr>
            <a:spLocks noGrp="1"/>
          </p:cNvSpPr>
          <p:nvPr>
            <p:ph type="body" sz="quarter" idx="15" hasCustomPrompt="1"/>
          </p:nvPr>
        </p:nvSpPr>
        <p:spPr>
          <a:xfrm>
            <a:off x="8251203" y="5595370"/>
            <a:ext cx="318770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Tree>
    <p:extLst>
      <p:ext uri="{BB962C8B-B14F-4D97-AF65-F5344CB8AC3E}">
        <p14:creationId xmlns:p14="http://schemas.microsoft.com/office/powerpoint/2010/main" val="6876116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Sq images with text">
    <p:spTree>
      <p:nvGrpSpPr>
        <p:cNvPr id="1" name=""/>
        <p:cNvGrpSpPr/>
        <p:nvPr/>
      </p:nvGrpSpPr>
      <p:grpSpPr>
        <a:xfrm>
          <a:off x="0" y="0"/>
          <a:ext cx="0" cy="0"/>
          <a:chOff x="0" y="0"/>
          <a:chExt cx="0" cy="0"/>
        </a:xfrm>
      </p:grpSpPr>
      <p:sp>
        <p:nvSpPr>
          <p:cNvPr id="18" name="Прямоугольник 8">
            <a:extLst>
              <a:ext uri="{FF2B5EF4-FFF2-40B4-BE49-F238E27FC236}">
                <a16:creationId xmlns:a16="http://schemas.microsoft.com/office/drawing/2014/main" id="{51FE957B-DC2F-C645-B3B8-38BE13F474AD}"/>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64585" y="1262285"/>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Four images with text slide</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p:nvPr>
        </p:nvSpPr>
        <p:spPr>
          <a:xfrm>
            <a:off x="464585" y="2178049"/>
            <a:ext cx="2513223" cy="2513223"/>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id="{8F31EDFC-76A1-374D-B5EA-FF3F84EA1B74}"/>
              </a:ext>
            </a:extLst>
          </p:cNvPr>
          <p:cNvSpPr>
            <a:spLocks noGrp="1"/>
          </p:cNvSpPr>
          <p:nvPr>
            <p:ph type="pic" sz="quarter" idx="11"/>
          </p:nvPr>
        </p:nvSpPr>
        <p:spPr>
          <a:xfrm>
            <a:off x="3280292" y="2172388"/>
            <a:ext cx="2513223" cy="2513223"/>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id="{B25DECDE-8443-0A48-A7CF-9FAD953A6339}"/>
              </a:ext>
            </a:extLst>
          </p:cNvPr>
          <p:cNvSpPr>
            <a:spLocks noGrp="1"/>
          </p:cNvSpPr>
          <p:nvPr>
            <p:ph type="pic" sz="quarter" idx="12"/>
          </p:nvPr>
        </p:nvSpPr>
        <p:spPr>
          <a:xfrm>
            <a:off x="6096000" y="2172388"/>
            <a:ext cx="2513223" cy="2513223"/>
          </a:xfrm>
          <a:prstGeom prst="rect">
            <a:avLst/>
          </a:prstGeom>
        </p:spPr>
        <p:txBody>
          <a:bodyPr/>
          <a:lstStyle/>
          <a:p>
            <a:endParaRPr lang="en-US"/>
          </a:p>
        </p:txBody>
      </p:sp>
      <p:sp>
        <p:nvSpPr>
          <p:cNvPr id="5" name="Text Placeholder 4">
            <a:extLst>
              <a:ext uri="{FF2B5EF4-FFF2-40B4-BE49-F238E27FC236}">
                <a16:creationId xmlns:a16="http://schemas.microsoft.com/office/drawing/2014/main" id="{7467F390-2DFF-744F-B88F-0E97162C00A6}"/>
              </a:ext>
            </a:extLst>
          </p:cNvPr>
          <p:cNvSpPr>
            <a:spLocks noGrp="1"/>
          </p:cNvSpPr>
          <p:nvPr>
            <p:ph type="body" sz="quarter" idx="13" hasCustomPrompt="1"/>
          </p:nvPr>
        </p:nvSpPr>
        <p:spPr>
          <a:xfrm>
            <a:off x="464585" y="4988521"/>
            <a:ext cx="251267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
        <p:nvSpPr>
          <p:cNvPr id="10" name="Picture Placeholder 5">
            <a:extLst>
              <a:ext uri="{FF2B5EF4-FFF2-40B4-BE49-F238E27FC236}">
                <a16:creationId xmlns:a16="http://schemas.microsoft.com/office/drawing/2014/main" id="{853A464F-E67A-0844-9E99-00A2592B8233}"/>
              </a:ext>
            </a:extLst>
          </p:cNvPr>
          <p:cNvSpPr>
            <a:spLocks noGrp="1"/>
          </p:cNvSpPr>
          <p:nvPr>
            <p:ph type="pic" sz="quarter" idx="14"/>
          </p:nvPr>
        </p:nvSpPr>
        <p:spPr>
          <a:xfrm>
            <a:off x="8911708" y="2172388"/>
            <a:ext cx="2513223" cy="2513223"/>
          </a:xfrm>
          <a:prstGeom prst="rect">
            <a:avLst/>
          </a:prstGeom>
        </p:spPr>
        <p:txBody>
          <a:bodyPr/>
          <a:lstStyle/>
          <a:p>
            <a:endParaRPr lang="en-US"/>
          </a:p>
        </p:txBody>
      </p:sp>
      <p:sp>
        <p:nvSpPr>
          <p:cNvPr id="15" name="Text Placeholder 4">
            <a:extLst>
              <a:ext uri="{FF2B5EF4-FFF2-40B4-BE49-F238E27FC236}">
                <a16:creationId xmlns:a16="http://schemas.microsoft.com/office/drawing/2014/main" id="{D01B8C1E-737F-A740-B096-E01D3482F388}"/>
              </a:ext>
            </a:extLst>
          </p:cNvPr>
          <p:cNvSpPr>
            <a:spLocks noGrp="1"/>
          </p:cNvSpPr>
          <p:nvPr>
            <p:ph type="body" sz="quarter" idx="15" hasCustomPrompt="1"/>
          </p:nvPr>
        </p:nvSpPr>
        <p:spPr>
          <a:xfrm>
            <a:off x="3280292" y="4988521"/>
            <a:ext cx="251267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
        <p:nvSpPr>
          <p:cNvPr id="16" name="Text Placeholder 4">
            <a:extLst>
              <a:ext uri="{FF2B5EF4-FFF2-40B4-BE49-F238E27FC236}">
                <a16:creationId xmlns:a16="http://schemas.microsoft.com/office/drawing/2014/main" id="{E2E678A4-D6E3-A847-8B5D-7850F16E0156}"/>
              </a:ext>
            </a:extLst>
          </p:cNvPr>
          <p:cNvSpPr>
            <a:spLocks noGrp="1"/>
          </p:cNvSpPr>
          <p:nvPr>
            <p:ph type="body" sz="quarter" idx="16" hasCustomPrompt="1"/>
          </p:nvPr>
        </p:nvSpPr>
        <p:spPr>
          <a:xfrm>
            <a:off x="6096000" y="4977199"/>
            <a:ext cx="251267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
        <p:nvSpPr>
          <p:cNvPr id="17" name="Text Placeholder 4">
            <a:extLst>
              <a:ext uri="{FF2B5EF4-FFF2-40B4-BE49-F238E27FC236}">
                <a16:creationId xmlns:a16="http://schemas.microsoft.com/office/drawing/2014/main" id="{D29EFBF3-4EFE-CC47-A427-3108309CFBA1}"/>
              </a:ext>
            </a:extLst>
          </p:cNvPr>
          <p:cNvSpPr>
            <a:spLocks noGrp="1"/>
          </p:cNvSpPr>
          <p:nvPr>
            <p:ph type="body" sz="quarter" idx="17" hasCustomPrompt="1"/>
          </p:nvPr>
        </p:nvSpPr>
        <p:spPr>
          <a:xfrm>
            <a:off x="8911708" y="4977199"/>
            <a:ext cx="2512670" cy="3175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GB" dirty="0"/>
              <a:t>Click to edit text</a:t>
            </a:r>
            <a:endParaRPr lang="en-US" dirty="0"/>
          </a:p>
        </p:txBody>
      </p:sp>
    </p:spTree>
    <p:extLst>
      <p:ext uri="{BB962C8B-B14F-4D97-AF65-F5344CB8AC3E}">
        <p14:creationId xmlns:p14="http://schemas.microsoft.com/office/powerpoint/2010/main" val="12771342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images with text">
    <p:spTree>
      <p:nvGrpSpPr>
        <p:cNvPr id="1" name=""/>
        <p:cNvGrpSpPr/>
        <p:nvPr/>
      </p:nvGrpSpPr>
      <p:grpSpPr>
        <a:xfrm>
          <a:off x="0" y="0"/>
          <a:ext cx="0" cy="0"/>
          <a:chOff x="0" y="0"/>
          <a:chExt cx="0" cy="0"/>
        </a:xfrm>
      </p:grpSpPr>
      <p:sp>
        <p:nvSpPr>
          <p:cNvPr id="23" name="Прямоугольник 8">
            <a:extLst>
              <a:ext uri="{FF2B5EF4-FFF2-40B4-BE49-F238E27FC236}">
                <a16:creationId xmlns:a16="http://schemas.microsoft.com/office/drawing/2014/main" id="{0468ACB1-684A-B440-8C87-363567574C25}"/>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64585" y="1262285"/>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Five images with two column text slide </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p:nvPr>
        </p:nvSpPr>
        <p:spPr>
          <a:xfrm>
            <a:off x="464586" y="2232024"/>
            <a:ext cx="2236307" cy="2236307"/>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id="{8F31EDFC-76A1-374D-B5EA-FF3F84EA1B74}"/>
              </a:ext>
            </a:extLst>
          </p:cNvPr>
          <p:cNvSpPr>
            <a:spLocks noGrp="1"/>
          </p:cNvSpPr>
          <p:nvPr>
            <p:ph type="pic" sz="quarter" idx="11"/>
          </p:nvPr>
        </p:nvSpPr>
        <p:spPr>
          <a:xfrm>
            <a:off x="2700893" y="2234206"/>
            <a:ext cx="2236307" cy="2236307"/>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id="{B25DECDE-8443-0A48-A7CF-9FAD953A6339}"/>
              </a:ext>
            </a:extLst>
          </p:cNvPr>
          <p:cNvSpPr>
            <a:spLocks noGrp="1"/>
          </p:cNvSpPr>
          <p:nvPr>
            <p:ph type="pic" sz="quarter" idx="12"/>
          </p:nvPr>
        </p:nvSpPr>
        <p:spPr>
          <a:xfrm>
            <a:off x="4937200" y="2234206"/>
            <a:ext cx="2236307" cy="2236307"/>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id="{853A464F-E67A-0844-9E99-00A2592B8233}"/>
              </a:ext>
            </a:extLst>
          </p:cNvPr>
          <p:cNvSpPr>
            <a:spLocks noGrp="1"/>
          </p:cNvSpPr>
          <p:nvPr>
            <p:ph type="pic" sz="quarter" idx="14"/>
          </p:nvPr>
        </p:nvSpPr>
        <p:spPr>
          <a:xfrm>
            <a:off x="7173507" y="2234205"/>
            <a:ext cx="2236307" cy="2236307"/>
          </a:xfrm>
          <a:prstGeom prst="rect">
            <a:avLst/>
          </a:prstGeom>
        </p:spPr>
        <p:txBody>
          <a:bodyPr/>
          <a:lstStyle/>
          <a:p>
            <a:endParaRPr lang="en-US"/>
          </a:p>
        </p:txBody>
      </p:sp>
      <p:sp>
        <p:nvSpPr>
          <p:cNvPr id="20" name="Picture Placeholder 5">
            <a:extLst>
              <a:ext uri="{FF2B5EF4-FFF2-40B4-BE49-F238E27FC236}">
                <a16:creationId xmlns:a16="http://schemas.microsoft.com/office/drawing/2014/main" id="{1B9720C8-8364-094D-952C-D5BB3DC3CC6D}"/>
              </a:ext>
            </a:extLst>
          </p:cNvPr>
          <p:cNvSpPr>
            <a:spLocks noGrp="1"/>
          </p:cNvSpPr>
          <p:nvPr>
            <p:ph type="pic" sz="quarter" idx="15"/>
          </p:nvPr>
        </p:nvSpPr>
        <p:spPr>
          <a:xfrm>
            <a:off x="9409814" y="2234207"/>
            <a:ext cx="2236307" cy="2236307"/>
          </a:xfrm>
          <a:prstGeom prst="rect">
            <a:avLst/>
          </a:prstGeom>
        </p:spPr>
        <p:txBody>
          <a:bodyPr/>
          <a:lstStyle/>
          <a:p>
            <a:endParaRPr lang="en-US"/>
          </a:p>
        </p:txBody>
      </p:sp>
      <p:sp>
        <p:nvSpPr>
          <p:cNvPr id="3" name="Text Placeholder 2">
            <a:extLst>
              <a:ext uri="{FF2B5EF4-FFF2-40B4-BE49-F238E27FC236}">
                <a16:creationId xmlns:a16="http://schemas.microsoft.com/office/drawing/2014/main" id="{66159D91-E918-8C46-81FB-F22C85143206}"/>
              </a:ext>
            </a:extLst>
          </p:cNvPr>
          <p:cNvSpPr>
            <a:spLocks noGrp="1"/>
          </p:cNvSpPr>
          <p:nvPr>
            <p:ph type="body" sz="quarter" idx="16" hasCustomPrompt="1"/>
          </p:nvPr>
        </p:nvSpPr>
        <p:spPr>
          <a:xfrm>
            <a:off x="465138" y="4813300"/>
            <a:ext cx="5460533" cy="111283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a:lvl2pPr>
          </a:lstStyle>
          <a:p>
            <a:pPr lvl="0"/>
            <a:r>
              <a:rPr lang="en-GB" dirty="0"/>
              <a:t>Click to edit text</a:t>
            </a:r>
            <a:endParaRPr lang="en-US" dirty="0"/>
          </a:p>
        </p:txBody>
      </p:sp>
      <p:sp>
        <p:nvSpPr>
          <p:cNvPr id="22" name="Text Placeholder 2">
            <a:extLst>
              <a:ext uri="{FF2B5EF4-FFF2-40B4-BE49-F238E27FC236}">
                <a16:creationId xmlns:a16="http://schemas.microsoft.com/office/drawing/2014/main" id="{6A8D4919-0684-4047-B6CC-81AECF3B7499}"/>
              </a:ext>
            </a:extLst>
          </p:cNvPr>
          <p:cNvSpPr>
            <a:spLocks noGrp="1"/>
          </p:cNvSpPr>
          <p:nvPr>
            <p:ph type="body" sz="quarter" idx="17" hasCustomPrompt="1"/>
          </p:nvPr>
        </p:nvSpPr>
        <p:spPr>
          <a:xfrm>
            <a:off x="6185588" y="4813300"/>
            <a:ext cx="5460533" cy="111283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a:lvl2pPr>
          </a:lstStyle>
          <a:p>
            <a:pPr lvl="0"/>
            <a:r>
              <a:rPr lang="en-GB" dirty="0"/>
              <a:t>Click to edit text</a:t>
            </a:r>
            <a:endParaRPr lang="en-US" dirty="0"/>
          </a:p>
        </p:txBody>
      </p:sp>
    </p:spTree>
    <p:extLst>
      <p:ext uri="{BB962C8B-B14F-4D97-AF65-F5344CB8AC3E}">
        <p14:creationId xmlns:p14="http://schemas.microsoft.com/office/powerpoint/2010/main" val="33643406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12" name="Прямоугольник 8">
            <a:extLst>
              <a:ext uri="{FF2B5EF4-FFF2-40B4-BE49-F238E27FC236}">
                <a16:creationId xmlns:a16="http://schemas.microsoft.com/office/drawing/2014/main" id="{0A176429-81A5-6B4D-8C6A-2CE230732199}"/>
              </a:ext>
            </a:extLst>
          </p:cNvPr>
          <p:cNvSpPr/>
          <p:nvPr userDrawn="1"/>
        </p:nvSpPr>
        <p:spPr>
          <a:xfrm>
            <a:off x="0"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34767"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images with text slide</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p:nvPr>
        </p:nvSpPr>
        <p:spPr>
          <a:xfrm>
            <a:off x="434767" y="2178049"/>
            <a:ext cx="5194633" cy="3074435"/>
          </a:xfrm>
          <a:prstGeom prst="rect">
            <a:avLst/>
          </a:prstGeom>
        </p:spPr>
        <p:txBody>
          <a:bodyPr/>
          <a:lstStyle/>
          <a:p>
            <a:endParaRPr lang="en-US"/>
          </a:p>
        </p:txBody>
      </p:sp>
      <p:sp>
        <p:nvSpPr>
          <p:cNvPr id="11" name="Picture Placeholder 5">
            <a:extLst>
              <a:ext uri="{FF2B5EF4-FFF2-40B4-BE49-F238E27FC236}">
                <a16:creationId xmlns:a16="http://schemas.microsoft.com/office/drawing/2014/main" id="{EC98B0A4-A0E3-1F44-84CC-189A56C2C365}"/>
              </a:ext>
            </a:extLst>
          </p:cNvPr>
          <p:cNvSpPr>
            <a:spLocks noGrp="1"/>
          </p:cNvSpPr>
          <p:nvPr>
            <p:ph type="pic" sz="quarter" idx="11"/>
          </p:nvPr>
        </p:nvSpPr>
        <p:spPr>
          <a:xfrm>
            <a:off x="6268496" y="2178049"/>
            <a:ext cx="5194633" cy="3074435"/>
          </a:xfrm>
          <a:prstGeom prst="rect">
            <a:avLst/>
          </a:prstGeom>
        </p:spPr>
        <p:txBody>
          <a:bodyPr/>
          <a:lstStyle/>
          <a:p>
            <a:endParaRPr lang="en-US"/>
          </a:p>
        </p:txBody>
      </p:sp>
      <p:sp>
        <p:nvSpPr>
          <p:cNvPr id="4" name="Text Placeholder 3">
            <a:extLst>
              <a:ext uri="{FF2B5EF4-FFF2-40B4-BE49-F238E27FC236}">
                <a16:creationId xmlns:a16="http://schemas.microsoft.com/office/drawing/2014/main" id="{6CFC0AC0-0366-0144-8813-E59F04936888}"/>
              </a:ext>
            </a:extLst>
          </p:cNvPr>
          <p:cNvSpPr>
            <a:spLocks noGrp="1"/>
          </p:cNvSpPr>
          <p:nvPr>
            <p:ph type="body" sz="quarter" idx="12" hasCustomPrompt="1"/>
          </p:nvPr>
        </p:nvSpPr>
        <p:spPr>
          <a:xfrm>
            <a:off x="434767" y="5580301"/>
            <a:ext cx="5194300" cy="319087"/>
          </a:xfrm>
          <a:prstGeom prst="rect">
            <a:avLst/>
          </a:prstGeom>
        </p:spPr>
        <p:txBody>
          <a:bodyPr/>
          <a:lstStyle>
            <a:lvl1pPr marL="0" indent="0">
              <a:buNone/>
              <a:defRPr sz="1600"/>
            </a:lvl1pPr>
          </a:lstStyle>
          <a:p>
            <a:pPr lvl="0"/>
            <a:r>
              <a:rPr lang="en-GB" dirty="0"/>
              <a:t>Click to edit text</a:t>
            </a:r>
          </a:p>
        </p:txBody>
      </p:sp>
      <p:sp>
        <p:nvSpPr>
          <p:cNvPr id="10" name="Text Placeholder 3">
            <a:extLst>
              <a:ext uri="{FF2B5EF4-FFF2-40B4-BE49-F238E27FC236}">
                <a16:creationId xmlns:a16="http://schemas.microsoft.com/office/drawing/2014/main" id="{0859CCFA-B432-924C-A742-52748A288887}"/>
              </a:ext>
            </a:extLst>
          </p:cNvPr>
          <p:cNvSpPr>
            <a:spLocks noGrp="1"/>
          </p:cNvSpPr>
          <p:nvPr>
            <p:ph type="body" sz="quarter" idx="13" hasCustomPrompt="1"/>
          </p:nvPr>
        </p:nvSpPr>
        <p:spPr>
          <a:xfrm>
            <a:off x="6268829" y="5580300"/>
            <a:ext cx="5194300" cy="319087"/>
          </a:xfrm>
          <a:prstGeom prst="rect">
            <a:avLst/>
          </a:prstGeom>
        </p:spPr>
        <p:txBody>
          <a:bodyPr/>
          <a:lstStyle>
            <a:lvl1pPr marL="0" indent="0">
              <a:buNone/>
              <a:defRPr sz="1600"/>
            </a:lvl1pPr>
          </a:lstStyle>
          <a:p>
            <a:pPr lvl="0"/>
            <a:r>
              <a:rPr lang="en-GB" dirty="0"/>
              <a:t>Click to edit text</a:t>
            </a:r>
          </a:p>
        </p:txBody>
      </p:sp>
    </p:spTree>
    <p:extLst>
      <p:ext uri="{BB962C8B-B14F-4D97-AF65-F5344CB8AC3E}">
        <p14:creationId xmlns:p14="http://schemas.microsoft.com/office/powerpoint/2010/main" val="32863222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logo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64585" y="1262285"/>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Logo slide</a:t>
            </a:r>
            <a:endParaRPr lang="en-US" dirty="0"/>
          </a:p>
        </p:txBody>
      </p:sp>
      <p:sp>
        <p:nvSpPr>
          <p:cNvPr id="6" name="Picture Placeholder 5">
            <a:extLst>
              <a:ext uri="{FF2B5EF4-FFF2-40B4-BE49-F238E27FC236}">
                <a16:creationId xmlns:a16="http://schemas.microsoft.com/office/drawing/2014/main" id="{0EEF8897-9544-214A-B7FB-4E1EE04BBE72}"/>
              </a:ext>
            </a:extLst>
          </p:cNvPr>
          <p:cNvSpPr>
            <a:spLocks noGrp="1"/>
          </p:cNvSpPr>
          <p:nvPr>
            <p:ph type="pic" sz="quarter" idx="10" hasCustomPrompt="1"/>
          </p:nvPr>
        </p:nvSpPr>
        <p:spPr>
          <a:xfrm>
            <a:off x="464586" y="2178050"/>
            <a:ext cx="1424987" cy="1424987"/>
          </a:xfrm>
          <a:prstGeom prst="rect">
            <a:avLst/>
          </a:prstGeom>
        </p:spPr>
        <p:txBody>
          <a:bodyPr/>
          <a:lstStyle>
            <a:lvl1pPr marL="0" indent="0">
              <a:buNone/>
              <a:defRPr/>
            </a:lvl1pPr>
          </a:lstStyle>
          <a:p>
            <a:r>
              <a:rPr lang="en-US" dirty="0"/>
              <a:t>Logo</a:t>
            </a:r>
          </a:p>
        </p:txBody>
      </p:sp>
      <p:sp>
        <p:nvSpPr>
          <p:cNvPr id="13" name="Picture Placeholder 5">
            <a:extLst>
              <a:ext uri="{FF2B5EF4-FFF2-40B4-BE49-F238E27FC236}">
                <a16:creationId xmlns:a16="http://schemas.microsoft.com/office/drawing/2014/main" id="{B25DECDE-8443-0A48-A7CF-9FAD953A6339}"/>
              </a:ext>
            </a:extLst>
          </p:cNvPr>
          <p:cNvSpPr>
            <a:spLocks noGrp="1"/>
          </p:cNvSpPr>
          <p:nvPr>
            <p:ph type="pic" sz="quarter" idx="12" hasCustomPrompt="1"/>
          </p:nvPr>
        </p:nvSpPr>
        <p:spPr>
          <a:xfrm>
            <a:off x="4200932" y="2180561"/>
            <a:ext cx="1424987" cy="1424987"/>
          </a:xfrm>
          <a:prstGeom prst="rect">
            <a:avLst/>
          </a:prstGeom>
        </p:spPr>
        <p:txBody>
          <a:bodyPr/>
          <a:lstStyle>
            <a:lvl1pPr marL="0" indent="0">
              <a:buNone/>
              <a:defRPr/>
            </a:lvl1pPr>
          </a:lstStyle>
          <a:p>
            <a:r>
              <a:rPr lang="en-US" dirty="0"/>
              <a:t>Logo</a:t>
            </a:r>
          </a:p>
        </p:txBody>
      </p:sp>
      <p:sp>
        <p:nvSpPr>
          <p:cNvPr id="10" name="Picture Placeholder 5">
            <a:extLst>
              <a:ext uri="{FF2B5EF4-FFF2-40B4-BE49-F238E27FC236}">
                <a16:creationId xmlns:a16="http://schemas.microsoft.com/office/drawing/2014/main" id="{853A464F-E67A-0844-9E99-00A2592B8233}"/>
              </a:ext>
            </a:extLst>
          </p:cNvPr>
          <p:cNvSpPr>
            <a:spLocks noGrp="1"/>
          </p:cNvSpPr>
          <p:nvPr>
            <p:ph type="pic" sz="quarter" idx="14" hasCustomPrompt="1"/>
          </p:nvPr>
        </p:nvSpPr>
        <p:spPr>
          <a:xfrm>
            <a:off x="6069105" y="2180561"/>
            <a:ext cx="1424987" cy="1424987"/>
          </a:xfrm>
          <a:prstGeom prst="rect">
            <a:avLst/>
          </a:prstGeom>
        </p:spPr>
        <p:txBody>
          <a:bodyPr/>
          <a:lstStyle>
            <a:lvl1pPr marL="0" indent="0">
              <a:buNone/>
              <a:defRPr/>
            </a:lvl1pPr>
          </a:lstStyle>
          <a:p>
            <a:r>
              <a:rPr lang="en-US" dirty="0"/>
              <a:t>Logo</a:t>
            </a:r>
          </a:p>
        </p:txBody>
      </p:sp>
      <p:sp>
        <p:nvSpPr>
          <p:cNvPr id="14" name="Picture Placeholder 5">
            <a:extLst>
              <a:ext uri="{FF2B5EF4-FFF2-40B4-BE49-F238E27FC236}">
                <a16:creationId xmlns:a16="http://schemas.microsoft.com/office/drawing/2014/main" id="{A1FBCC91-167F-174E-A8A6-1AEFAC8E3D90}"/>
              </a:ext>
            </a:extLst>
          </p:cNvPr>
          <p:cNvSpPr>
            <a:spLocks noGrp="1"/>
          </p:cNvSpPr>
          <p:nvPr>
            <p:ph type="pic" sz="quarter" idx="15" hasCustomPrompt="1"/>
          </p:nvPr>
        </p:nvSpPr>
        <p:spPr>
          <a:xfrm>
            <a:off x="7937278" y="2180561"/>
            <a:ext cx="1424987" cy="1424987"/>
          </a:xfrm>
          <a:prstGeom prst="rect">
            <a:avLst/>
          </a:prstGeom>
        </p:spPr>
        <p:txBody>
          <a:bodyPr/>
          <a:lstStyle>
            <a:lvl1pPr marL="0" indent="0">
              <a:buNone/>
              <a:defRPr/>
            </a:lvl1pPr>
          </a:lstStyle>
          <a:p>
            <a:r>
              <a:rPr lang="en-US" dirty="0"/>
              <a:t>Logo</a:t>
            </a:r>
          </a:p>
        </p:txBody>
      </p:sp>
      <p:sp>
        <p:nvSpPr>
          <p:cNvPr id="19" name="Picture Placeholder 5">
            <a:extLst>
              <a:ext uri="{FF2B5EF4-FFF2-40B4-BE49-F238E27FC236}">
                <a16:creationId xmlns:a16="http://schemas.microsoft.com/office/drawing/2014/main" id="{18B2014B-7BC8-0B40-865F-DE303BA6585C}"/>
              </a:ext>
            </a:extLst>
          </p:cNvPr>
          <p:cNvSpPr>
            <a:spLocks noGrp="1"/>
          </p:cNvSpPr>
          <p:nvPr>
            <p:ph type="pic" sz="quarter" idx="16" hasCustomPrompt="1"/>
          </p:nvPr>
        </p:nvSpPr>
        <p:spPr>
          <a:xfrm>
            <a:off x="9805451" y="2180561"/>
            <a:ext cx="1424987" cy="1424987"/>
          </a:xfrm>
          <a:prstGeom prst="rect">
            <a:avLst/>
          </a:prstGeom>
        </p:spPr>
        <p:txBody>
          <a:bodyPr/>
          <a:lstStyle>
            <a:lvl1pPr marL="0" indent="0">
              <a:buNone/>
              <a:defRPr/>
            </a:lvl1pPr>
          </a:lstStyle>
          <a:p>
            <a:r>
              <a:rPr lang="en-US" dirty="0"/>
              <a:t>Logo</a:t>
            </a:r>
          </a:p>
        </p:txBody>
      </p:sp>
      <p:sp>
        <p:nvSpPr>
          <p:cNvPr id="20" name="Picture Placeholder 5">
            <a:extLst>
              <a:ext uri="{FF2B5EF4-FFF2-40B4-BE49-F238E27FC236}">
                <a16:creationId xmlns:a16="http://schemas.microsoft.com/office/drawing/2014/main" id="{A42AE922-E20A-744C-84E2-518ECDE24198}"/>
              </a:ext>
            </a:extLst>
          </p:cNvPr>
          <p:cNvSpPr>
            <a:spLocks noGrp="1"/>
          </p:cNvSpPr>
          <p:nvPr>
            <p:ph type="pic" sz="quarter" idx="17" hasCustomPrompt="1"/>
          </p:nvPr>
        </p:nvSpPr>
        <p:spPr>
          <a:xfrm>
            <a:off x="464585" y="3947216"/>
            <a:ext cx="1424987" cy="1424987"/>
          </a:xfrm>
          <a:prstGeom prst="rect">
            <a:avLst/>
          </a:prstGeom>
        </p:spPr>
        <p:txBody>
          <a:bodyPr/>
          <a:lstStyle>
            <a:lvl1pPr marL="0" indent="0">
              <a:buNone/>
              <a:defRPr/>
            </a:lvl1pPr>
          </a:lstStyle>
          <a:p>
            <a:r>
              <a:rPr lang="en-US" dirty="0"/>
              <a:t>Logo</a:t>
            </a:r>
          </a:p>
        </p:txBody>
      </p:sp>
      <p:sp>
        <p:nvSpPr>
          <p:cNvPr id="21" name="Picture Placeholder 5">
            <a:extLst>
              <a:ext uri="{FF2B5EF4-FFF2-40B4-BE49-F238E27FC236}">
                <a16:creationId xmlns:a16="http://schemas.microsoft.com/office/drawing/2014/main" id="{CCEA9B6A-827F-2441-98C9-641038AE25E6}"/>
              </a:ext>
            </a:extLst>
          </p:cNvPr>
          <p:cNvSpPr>
            <a:spLocks noGrp="1"/>
          </p:cNvSpPr>
          <p:nvPr>
            <p:ph type="pic" sz="quarter" idx="18" hasCustomPrompt="1"/>
          </p:nvPr>
        </p:nvSpPr>
        <p:spPr>
          <a:xfrm>
            <a:off x="2332758" y="3941555"/>
            <a:ext cx="1424987" cy="1424987"/>
          </a:xfrm>
          <a:prstGeom prst="rect">
            <a:avLst/>
          </a:prstGeom>
        </p:spPr>
        <p:txBody>
          <a:bodyPr/>
          <a:lstStyle>
            <a:lvl1pPr marL="0" indent="0">
              <a:buNone/>
              <a:defRPr/>
            </a:lvl1pPr>
          </a:lstStyle>
          <a:p>
            <a:r>
              <a:rPr lang="en-US" dirty="0"/>
              <a:t>Logo</a:t>
            </a:r>
          </a:p>
        </p:txBody>
      </p:sp>
      <p:sp>
        <p:nvSpPr>
          <p:cNvPr id="22" name="Picture Placeholder 5">
            <a:extLst>
              <a:ext uri="{FF2B5EF4-FFF2-40B4-BE49-F238E27FC236}">
                <a16:creationId xmlns:a16="http://schemas.microsoft.com/office/drawing/2014/main" id="{B5D2A66B-93CD-0049-A7AF-6B6124A74D34}"/>
              </a:ext>
            </a:extLst>
          </p:cNvPr>
          <p:cNvSpPr>
            <a:spLocks noGrp="1"/>
          </p:cNvSpPr>
          <p:nvPr>
            <p:ph type="pic" sz="quarter" idx="19" hasCustomPrompt="1"/>
          </p:nvPr>
        </p:nvSpPr>
        <p:spPr>
          <a:xfrm>
            <a:off x="4200931" y="3949727"/>
            <a:ext cx="1424987" cy="1424987"/>
          </a:xfrm>
          <a:prstGeom prst="rect">
            <a:avLst/>
          </a:prstGeom>
        </p:spPr>
        <p:txBody>
          <a:bodyPr/>
          <a:lstStyle>
            <a:lvl1pPr marL="0" indent="0">
              <a:buNone/>
              <a:defRPr/>
            </a:lvl1pPr>
          </a:lstStyle>
          <a:p>
            <a:r>
              <a:rPr lang="en-US" dirty="0"/>
              <a:t>Logo</a:t>
            </a:r>
          </a:p>
        </p:txBody>
      </p:sp>
      <p:sp>
        <p:nvSpPr>
          <p:cNvPr id="23" name="Picture Placeholder 5">
            <a:extLst>
              <a:ext uri="{FF2B5EF4-FFF2-40B4-BE49-F238E27FC236}">
                <a16:creationId xmlns:a16="http://schemas.microsoft.com/office/drawing/2014/main" id="{B1149AC7-DA38-594B-9391-77A3DC88AF80}"/>
              </a:ext>
            </a:extLst>
          </p:cNvPr>
          <p:cNvSpPr>
            <a:spLocks noGrp="1"/>
          </p:cNvSpPr>
          <p:nvPr>
            <p:ph type="pic" sz="quarter" idx="20" hasCustomPrompt="1"/>
          </p:nvPr>
        </p:nvSpPr>
        <p:spPr>
          <a:xfrm>
            <a:off x="6069104" y="3949727"/>
            <a:ext cx="1424987" cy="1424987"/>
          </a:xfrm>
          <a:prstGeom prst="rect">
            <a:avLst/>
          </a:prstGeom>
        </p:spPr>
        <p:txBody>
          <a:bodyPr/>
          <a:lstStyle>
            <a:lvl1pPr marL="0" indent="0">
              <a:buNone/>
              <a:defRPr/>
            </a:lvl1pPr>
          </a:lstStyle>
          <a:p>
            <a:r>
              <a:rPr lang="en-US" dirty="0"/>
              <a:t>Logo</a:t>
            </a:r>
          </a:p>
        </p:txBody>
      </p:sp>
      <p:sp>
        <p:nvSpPr>
          <p:cNvPr id="24" name="Picture Placeholder 5">
            <a:extLst>
              <a:ext uri="{FF2B5EF4-FFF2-40B4-BE49-F238E27FC236}">
                <a16:creationId xmlns:a16="http://schemas.microsoft.com/office/drawing/2014/main" id="{3CE59067-057C-AB46-BE60-2EA853E323F1}"/>
              </a:ext>
            </a:extLst>
          </p:cNvPr>
          <p:cNvSpPr>
            <a:spLocks noGrp="1"/>
          </p:cNvSpPr>
          <p:nvPr>
            <p:ph type="pic" sz="quarter" idx="21" hasCustomPrompt="1"/>
          </p:nvPr>
        </p:nvSpPr>
        <p:spPr>
          <a:xfrm>
            <a:off x="7937277" y="3949727"/>
            <a:ext cx="1424987" cy="1424987"/>
          </a:xfrm>
          <a:prstGeom prst="rect">
            <a:avLst/>
          </a:prstGeom>
        </p:spPr>
        <p:txBody>
          <a:bodyPr/>
          <a:lstStyle>
            <a:lvl1pPr marL="0" indent="0">
              <a:buNone/>
              <a:defRPr/>
            </a:lvl1pPr>
          </a:lstStyle>
          <a:p>
            <a:r>
              <a:rPr lang="en-US" dirty="0"/>
              <a:t>Logo</a:t>
            </a:r>
          </a:p>
        </p:txBody>
      </p:sp>
      <p:sp>
        <p:nvSpPr>
          <p:cNvPr id="25" name="Picture Placeholder 5">
            <a:extLst>
              <a:ext uri="{FF2B5EF4-FFF2-40B4-BE49-F238E27FC236}">
                <a16:creationId xmlns:a16="http://schemas.microsoft.com/office/drawing/2014/main" id="{AA4C0EA4-6DE1-6142-835A-1288D6233FE2}"/>
              </a:ext>
            </a:extLst>
          </p:cNvPr>
          <p:cNvSpPr>
            <a:spLocks noGrp="1"/>
          </p:cNvSpPr>
          <p:nvPr>
            <p:ph type="pic" sz="quarter" idx="22" hasCustomPrompt="1"/>
          </p:nvPr>
        </p:nvSpPr>
        <p:spPr>
          <a:xfrm>
            <a:off x="9805450" y="3949727"/>
            <a:ext cx="1424987" cy="1424987"/>
          </a:xfrm>
          <a:prstGeom prst="rect">
            <a:avLst/>
          </a:prstGeom>
        </p:spPr>
        <p:txBody>
          <a:bodyPr/>
          <a:lstStyle>
            <a:lvl1pPr marL="0" indent="0">
              <a:buNone/>
              <a:defRPr/>
            </a:lvl1pPr>
          </a:lstStyle>
          <a:p>
            <a:r>
              <a:rPr lang="en-US" dirty="0"/>
              <a:t>Logo</a:t>
            </a:r>
          </a:p>
        </p:txBody>
      </p:sp>
      <p:sp>
        <p:nvSpPr>
          <p:cNvPr id="26" name="Picture Placeholder 5">
            <a:extLst>
              <a:ext uri="{FF2B5EF4-FFF2-40B4-BE49-F238E27FC236}">
                <a16:creationId xmlns:a16="http://schemas.microsoft.com/office/drawing/2014/main" id="{83711FC0-E14E-D440-B2BE-78D39D340C41}"/>
              </a:ext>
            </a:extLst>
          </p:cNvPr>
          <p:cNvSpPr>
            <a:spLocks noGrp="1"/>
          </p:cNvSpPr>
          <p:nvPr>
            <p:ph type="pic" sz="quarter" idx="23" hasCustomPrompt="1"/>
          </p:nvPr>
        </p:nvSpPr>
        <p:spPr>
          <a:xfrm>
            <a:off x="2332758" y="2178050"/>
            <a:ext cx="1424987" cy="1424987"/>
          </a:xfrm>
          <a:prstGeom prst="rect">
            <a:avLst/>
          </a:prstGeom>
        </p:spPr>
        <p:txBody>
          <a:bodyPr/>
          <a:lstStyle>
            <a:lvl1pPr marL="0" indent="0">
              <a:buNone/>
              <a:defRPr/>
            </a:lvl1pPr>
          </a:lstStyle>
          <a:p>
            <a:r>
              <a:rPr lang="en-US" dirty="0"/>
              <a:t>Logo</a:t>
            </a:r>
          </a:p>
        </p:txBody>
      </p:sp>
    </p:spTree>
    <p:extLst>
      <p:ext uri="{BB962C8B-B14F-4D97-AF65-F5344CB8AC3E}">
        <p14:creationId xmlns:p14="http://schemas.microsoft.com/office/powerpoint/2010/main" val="1103600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UoC logo">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 uri="{C183D7F6-B498-43B3-948B-1728B52AA6E4}">
                <adec:decorative xmlns:adec="http://schemas.microsoft.com/office/drawing/2017/decorative" val="1"/>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10" name="Colour logo RGB_DM.jpeg" descr="Colour logo RGB_DM.jpeg">
            <a:extLst>
              <a:ext uri="{FF2B5EF4-FFF2-40B4-BE49-F238E27FC236}">
                <a16:creationId xmlns:a16="http://schemas.microsoft.com/office/drawing/2014/main" id="{6C6548D3-B1CE-8347-8D5F-2F965739B2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7504" y="6269577"/>
            <a:ext cx="1361678" cy="283060"/>
          </a:xfrm>
          <a:prstGeom prst="rect">
            <a:avLst/>
          </a:prstGeom>
          <a:ln w="12700">
            <a:miter lim="400000"/>
          </a:ln>
        </p:spPr>
      </p:pic>
    </p:spTree>
    <p:extLst>
      <p:ext uri="{BB962C8B-B14F-4D97-AF65-F5344CB8AC3E}">
        <p14:creationId xmlns:p14="http://schemas.microsoft.com/office/powerpoint/2010/main" val="5721883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ve Icons on Circles with Text">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0" y="2565"/>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Five icons on Cambridge blue circles slide</a:t>
            </a:r>
            <a:endParaRPr lang="en-US" dirty="0"/>
          </a:p>
        </p:txBody>
      </p:sp>
      <p:sp>
        <p:nvSpPr>
          <p:cNvPr id="3" name="Text Placeholder 2">
            <a:extLst>
              <a:ext uri="{FF2B5EF4-FFF2-40B4-BE49-F238E27FC236}">
                <a16:creationId xmlns:a16="http://schemas.microsoft.com/office/drawing/2014/main" id="{55025930-FE87-8940-A521-80DA1CD11870}"/>
              </a:ext>
            </a:extLst>
          </p:cNvPr>
          <p:cNvSpPr>
            <a:spLocks noGrp="1"/>
          </p:cNvSpPr>
          <p:nvPr>
            <p:ph type="body" sz="quarter" idx="10" hasCustomPrompt="1"/>
          </p:nvPr>
        </p:nvSpPr>
        <p:spPr>
          <a:xfrm>
            <a:off x="598055" y="4349840"/>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0" name="Text Placeholder 2">
            <a:extLst>
              <a:ext uri="{FF2B5EF4-FFF2-40B4-BE49-F238E27FC236}">
                <a16:creationId xmlns:a16="http://schemas.microsoft.com/office/drawing/2014/main" id="{6D631F0D-8D57-FC49-A915-F7EBEACC62C6}"/>
              </a:ext>
            </a:extLst>
          </p:cNvPr>
          <p:cNvSpPr>
            <a:spLocks noGrp="1"/>
          </p:cNvSpPr>
          <p:nvPr>
            <p:ph type="body" sz="quarter" idx="11" hasCustomPrompt="1"/>
          </p:nvPr>
        </p:nvSpPr>
        <p:spPr>
          <a:xfrm>
            <a:off x="2955284" y="4336069"/>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1" name="Text Placeholder 2">
            <a:extLst>
              <a:ext uri="{FF2B5EF4-FFF2-40B4-BE49-F238E27FC236}">
                <a16:creationId xmlns:a16="http://schemas.microsoft.com/office/drawing/2014/main" id="{5418BF70-E45B-A345-B77B-63EF4C27817A}"/>
              </a:ext>
            </a:extLst>
          </p:cNvPr>
          <p:cNvSpPr>
            <a:spLocks noGrp="1"/>
          </p:cNvSpPr>
          <p:nvPr>
            <p:ph type="body" sz="quarter" idx="12" hasCustomPrompt="1"/>
          </p:nvPr>
        </p:nvSpPr>
        <p:spPr>
          <a:xfrm>
            <a:off x="7704004" y="4336069"/>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8AD74AF9-7F7B-8646-8ED6-E70E7B65C1E1}"/>
              </a:ext>
            </a:extLst>
          </p:cNvPr>
          <p:cNvSpPr>
            <a:spLocks noGrp="1"/>
          </p:cNvSpPr>
          <p:nvPr>
            <p:ph type="body" sz="quarter" idx="13" hasCustomPrompt="1"/>
          </p:nvPr>
        </p:nvSpPr>
        <p:spPr>
          <a:xfrm>
            <a:off x="10085732" y="4336069"/>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7" name="Text Placeholder 2">
            <a:extLst>
              <a:ext uri="{FF2B5EF4-FFF2-40B4-BE49-F238E27FC236}">
                <a16:creationId xmlns:a16="http://schemas.microsoft.com/office/drawing/2014/main" id="{1CB57C4D-4D34-6849-A54F-C386D598FAEF}"/>
              </a:ext>
            </a:extLst>
          </p:cNvPr>
          <p:cNvSpPr>
            <a:spLocks noGrp="1"/>
          </p:cNvSpPr>
          <p:nvPr>
            <p:ph type="body" sz="quarter" idx="14" hasCustomPrompt="1"/>
          </p:nvPr>
        </p:nvSpPr>
        <p:spPr>
          <a:xfrm>
            <a:off x="5301111" y="4359781"/>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7" name="Picture Placeholder 6">
            <a:extLst>
              <a:ext uri="{FF2B5EF4-FFF2-40B4-BE49-F238E27FC236}">
                <a16:creationId xmlns:a16="http://schemas.microsoft.com/office/drawing/2014/main" id="{65C895C2-681E-E843-A259-0511E554B554}"/>
              </a:ext>
            </a:extLst>
          </p:cNvPr>
          <p:cNvSpPr>
            <a:spLocks noGrp="1"/>
          </p:cNvSpPr>
          <p:nvPr>
            <p:ph type="pic" sz="quarter" idx="15" hasCustomPrompt="1"/>
          </p:nvPr>
        </p:nvSpPr>
        <p:spPr>
          <a:xfrm>
            <a:off x="713055" y="2443163"/>
            <a:ext cx="1350962" cy="1443037"/>
          </a:xfrm>
          <a:prstGeom prst="rect">
            <a:avLst/>
          </a:prstGeom>
        </p:spPr>
        <p:txBody>
          <a:bodyPr/>
          <a:lstStyle>
            <a:lvl1pPr marL="0" indent="0">
              <a:buNone/>
              <a:defRPr/>
            </a:lvl1pPr>
          </a:lstStyle>
          <a:p>
            <a:r>
              <a:rPr lang="en-US" dirty="0"/>
              <a:t>Icon</a:t>
            </a:r>
          </a:p>
        </p:txBody>
      </p:sp>
      <p:sp>
        <p:nvSpPr>
          <p:cNvPr id="28" name="Picture Placeholder 6">
            <a:extLst>
              <a:ext uri="{FF2B5EF4-FFF2-40B4-BE49-F238E27FC236}">
                <a16:creationId xmlns:a16="http://schemas.microsoft.com/office/drawing/2014/main" id="{C47E7ECE-48AB-6E48-8A9C-C8A99CB3A43F}"/>
              </a:ext>
            </a:extLst>
          </p:cNvPr>
          <p:cNvSpPr>
            <a:spLocks noGrp="1"/>
          </p:cNvSpPr>
          <p:nvPr>
            <p:ph type="pic" sz="quarter" idx="16" hasCustomPrompt="1"/>
          </p:nvPr>
        </p:nvSpPr>
        <p:spPr>
          <a:xfrm>
            <a:off x="3069585" y="2443163"/>
            <a:ext cx="1350962" cy="14430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9" name="Picture Placeholder 6">
            <a:extLst>
              <a:ext uri="{FF2B5EF4-FFF2-40B4-BE49-F238E27FC236}">
                <a16:creationId xmlns:a16="http://schemas.microsoft.com/office/drawing/2014/main" id="{CE9972EC-C9D6-8A48-835B-0E6B7875BCFE}"/>
              </a:ext>
            </a:extLst>
          </p:cNvPr>
          <p:cNvSpPr>
            <a:spLocks noGrp="1"/>
          </p:cNvSpPr>
          <p:nvPr>
            <p:ph type="pic" sz="quarter" idx="17" hasCustomPrompt="1"/>
          </p:nvPr>
        </p:nvSpPr>
        <p:spPr>
          <a:xfrm>
            <a:off x="5413741" y="2443163"/>
            <a:ext cx="1350962" cy="14430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0" name="Picture Placeholder 6">
            <a:extLst>
              <a:ext uri="{FF2B5EF4-FFF2-40B4-BE49-F238E27FC236}">
                <a16:creationId xmlns:a16="http://schemas.microsoft.com/office/drawing/2014/main" id="{EDE8649F-2920-9445-9CB4-612AECFD0FC3}"/>
              </a:ext>
            </a:extLst>
          </p:cNvPr>
          <p:cNvSpPr>
            <a:spLocks noGrp="1"/>
          </p:cNvSpPr>
          <p:nvPr>
            <p:ph type="pic" sz="quarter" idx="18" hasCustomPrompt="1"/>
          </p:nvPr>
        </p:nvSpPr>
        <p:spPr>
          <a:xfrm>
            <a:off x="7761154" y="2455195"/>
            <a:ext cx="1350962" cy="14430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1" name="Picture Placeholder 6">
            <a:extLst>
              <a:ext uri="{FF2B5EF4-FFF2-40B4-BE49-F238E27FC236}">
                <a16:creationId xmlns:a16="http://schemas.microsoft.com/office/drawing/2014/main" id="{677096CB-BEE8-E342-9743-F60CC1B37E2C}"/>
              </a:ext>
            </a:extLst>
          </p:cNvPr>
          <p:cNvSpPr>
            <a:spLocks noGrp="1"/>
          </p:cNvSpPr>
          <p:nvPr>
            <p:ph type="pic" sz="quarter" idx="19" hasCustomPrompt="1"/>
          </p:nvPr>
        </p:nvSpPr>
        <p:spPr>
          <a:xfrm>
            <a:off x="10113075" y="2455195"/>
            <a:ext cx="1350962" cy="14430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pic>
        <p:nvPicPr>
          <p:cNvPr id="33" name="Colour logo RGB_DM.jpeg" descr="Colour logo RGB_DM.jpeg">
            <a:extLst>
              <a:ext uri="{FF2B5EF4-FFF2-40B4-BE49-F238E27FC236}">
                <a16:creationId xmlns:a16="http://schemas.microsoft.com/office/drawing/2014/main" id="{FD28B0AE-044C-F64A-88F1-14A7D7F751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8303338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ve grey circles for icons ">
    <p:spTree>
      <p:nvGrpSpPr>
        <p:cNvPr id="1" name=""/>
        <p:cNvGrpSpPr/>
        <p:nvPr/>
      </p:nvGrpSpPr>
      <p:grpSpPr>
        <a:xfrm>
          <a:off x="0" y="0"/>
          <a:ext cx="0" cy="0"/>
          <a:chOff x="0" y="0"/>
          <a:chExt cx="0" cy="0"/>
        </a:xfrm>
      </p:grpSpPr>
      <p:sp>
        <p:nvSpPr>
          <p:cNvPr id="21" name="Прямоугольник 8">
            <a:extLst>
              <a:ext uri="{FF2B5EF4-FFF2-40B4-BE49-F238E27FC236}">
                <a16:creationId xmlns:a16="http://schemas.microsoft.com/office/drawing/2014/main" id="{209E3B24-08AA-D544-9763-7B9604F89650}"/>
              </a:ext>
            </a:extLst>
          </p:cNvPr>
          <p:cNvSpPr/>
          <p:nvPr userDrawn="1"/>
        </p:nvSpPr>
        <p:spPr>
          <a:xfrm>
            <a:off x="0"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5073"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Five icons on Cambridge blue strip/circles slide</a:t>
            </a:r>
            <a:endParaRPr lang="en-US" dirty="0"/>
          </a:p>
        </p:txBody>
      </p:sp>
      <p:pic>
        <p:nvPicPr>
          <p:cNvPr id="10" name="UoC_BrandTexture_SingleColour_RGB_UoC_SingleColour_LCB_CMYK.png">
            <a:extLst>
              <a:ext uri="{FF2B5EF4-FFF2-40B4-BE49-F238E27FC236}">
                <a16:creationId xmlns:a16="http://schemas.microsoft.com/office/drawing/2014/main" id="{5678C70A-86AB-A742-BF8C-6CA1574D99E9}"/>
              </a:ext>
              <a:ext uri="{C183D7F6-B498-43B3-948B-1728B52AA6E4}">
                <adec:decorative xmlns:adec="http://schemas.microsoft.com/office/drawing/2017/decorative" val="1"/>
              </a:ext>
            </a:extLst>
          </p:cNvPr>
          <p:cNvPicPr>
            <a:picLocks noChangeAspect="1"/>
          </p:cNvPicPr>
          <p:nvPr userDrawn="1"/>
        </p:nvPicPr>
        <p:blipFill>
          <a:blip r:embed="rId2" cstate="print">
            <a:alphaModFix amt="89894"/>
            <a:extLst>
              <a:ext uri="{28A0092B-C50C-407E-A947-70E740481C1C}">
                <a14:useLocalDpi xmlns:a14="http://schemas.microsoft.com/office/drawing/2010/main"/>
              </a:ext>
            </a:extLst>
          </a:blip>
          <a:srcRect/>
          <a:stretch>
            <a:fillRect/>
          </a:stretch>
        </p:blipFill>
        <p:spPr>
          <a:xfrm>
            <a:off x="595" y="1948457"/>
            <a:ext cx="12190816" cy="2960911"/>
          </a:xfrm>
          <a:prstGeom prst="rect">
            <a:avLst/>
          </a:prstGeom>
          <a:ln w="12700">
            <a:miter lim="400000"/>
          </a:ln>
        </p:spPr>
      </p:pic>
      <p:sp>
        <p:nvSpPr>
          <p:cNvPr id="16" name="Circle">
            <a:extLst>
              <a:ext uri="{FF2B5EF4-FFF2-40B4-BE49-F238E27FC236}">
                <a16:creationId xmlns:a16="http://schemas.microsoft.com/office/drawing/2014/main" id="{34B2F1D2-F567-DB40-BADC-6C414C45CD78}"/>
              </a:ext>
            </a:extLst>
          </p:cNvPr>
          <p:cNvSpPr/>
          <p:nvPr userDrawn="1"/>
        </p:nvSpPr>
        <p:spPr>
          <a:xfrm>
            <a:off x="530124" y="2388732"/>
            <a:ext cx="1403742" cy="1403742"/>
          </a:xfrm>
          <a:prstGeom prst="ellipse">
            <a:avLst/>
          </a:prstGeom>
          <a:solidFill>
            <a:srgbClr val="FFFFFF">
              <a:alpha val="80056"/>
            </a:srgbClr>
          </a:solidFill>
          <a:ln w="12700">
            <a:miter lim="400000"/>
          </a:ln>
        </p:spPr>
        <p:txBody>
          <a:bodyPr lIns="45718" tIns="45718" rIns="45718" bIns="45718" anchor="ctr"/>
          <a:lstStyle/>
          <a:p>
            <a:pPr>
              <a:defRPr>
                <a:latin typeface="Open Sans Regular"/>
                <a:ea typeface="Open Sans Regular"/>
                <a:cs typeface="Open Sans Regular"/>
                <a:sym typeface="Open Sans Regular"/>
              </a:defRPr>
            </a:pPr>
            <a:endParaRPr/>
          </a:p>
        </p:txBody>
      </p:sp>
      <p:sp>
        <p:nvSpPr>
          <p:cNvPr id="17" name="Circle">
            <a:extLst>
              <a:ext uri="{FF2B5EF4-FFF2-40B4-BE49-F238E27FC236}">
                <a16:creationId xmlns:a16="http://schemas.microsoft.com/office/drawing/2014/main" id="{07AB089A-1FA1-BF49-AB8C-7995B04A4028}"/>
              </a:ext>
            </a:extLst>
          </p:cNvPr>
          <p:cNvSpPr/>
          <p:nvPr userDrawn="1"/>
        </p:nvSpPr>
        <p:spPr>
          <a:xfrm>
            <a:off x="2766887" y="2388732"/>
            <a:ext cx="1403742" cy="1403742"/>
          </a:xfrm>
          <a:prstGeom prst="ellipse">
            <a:avLst/>
          </a:prstGeom>
          <a:solidFill>
            <a:srgbClr val="FFFFFF">
              <a:alpha val="80056"/>
            </a:srgbClr>
          </a:solidFill>
          <a:ln w="12700">
            <a:miter lim="400000"/>
          </a:ln>
        </p:spPr>
        <p:txBody>
          <a:bodyPr lIns="45718" tIns="45718" rIns="45718" bIns="45718" anchor="ctr"/>
          <a:lstStyle/>
          <a:p>
            <a:pPr>
              <a:defRPr>
                <a:latin typeface="Open Sans Regular"/>
                <a:ea typeface="Open Sans Regular"/>
                <a:cs typeface="Open Sans Regular"/>
                <a:sym typeface="Open Sans Regular"/>
              </a:defRPr>
            </a:pPr>
            <a:endParaRPr/>
          </a:p>
        </p:txBody>
      </p:sp>
      <p:sp>
        <p:nvSpPr>
          <p:cNvPr id="18" name="Circle">
            <a:extLst>
              <a:ext uri="{FF2B5EF4-FFF2-40B4-BE49-F238E27FC236}">
                <a16:creationId xmlns:a16="http://schemas.microsoft.com/office/drawing/2014/main" id="{7B9E3FE2-FEE8-1C4E-9F00-6F99765CC464}"/>
              </a:ext>
            </a:extLst>
          </p:cNvPr>
          <p:cNvSpPr/>
          <p:nvPr userDrawn="1"/>
        </p:nvSpPr>
        <p:spPr>
          <a:xfrm>
            <a:off x="5052546" y="2393690"/>
            <a:ext cx="1393826" cy="1393826"/>
          </a:xfrm>
          <a:prstGeom prst="ellipse">
            <a:avLst/>
          </a:prstGeom>
          <a:solidFill>
            <a:srgbClr val="FFFFFF">
              <a:alpha val="80056"/>
            </a:srgbClr>
          </a:solidFill>
          <a:ln w="12700">
            <a:miter lim="400000"/>
          </a:ln>
        </p:spPr>
        <p:txBody>
          <a:bodyPr lIns="45718" tIns="45718" rIns="45718" bIns="45718" anchor="ctr"/>
          <a:lstStyle/>
          <a:p>
            <a:pPr>
              <a:defRPr>
                <a:latin typeface="Open Sans Regular"/>
                <a:ea typeface="Open Sans Regular"/>
                <a:cs typeface="Open Sans Regular"/>
                <a:sym typeface="Open Sans Regular"/>
              </a:defRPr>
            </a:pPr>
            <a:endParaRPr/>
          </a:p>
        </p:txBody>
      </p:sp>
      <p:sp>
        <p:nvSpPr>
          <p:cNvPr id="19" name="Circle">
            <a:extLst>
              <a:ext uri="{FF2B5EF4-FFF2-40B4-BE49-F238E27FC236}">
                <a16:creationId xmlns:a16="http://schemas.microsoft.com/office/drawing/2014/main" id="{4A04ABC2-80E7-F143-9AC8-83AFA692422D}"/>
              </a:ext>
            </a:extLst>
          </p:cNvPr>
          <p:cNvSpPr/>
          <p:nvPr userDrawn="1"/>
        </p:nvSpPr>
        <p:spPr>
          <a:xfrm>
            <a:off x="7304344" y="2415789"/>
            <a:ext cx="1393826" cy="1393826"/>
          </a:xfrm>
          <a:prstGeom prst="ellipse">
            <a:avLst/>
          </a:prstGeom>
          <a:solidFill>
            <a:srgbClr val="FFFFFF">
              <a:alpha val="80056"/>
            </a:srgbClr>
          </a:solidFill>
          <a:ln w="12700">
            <a:miter lim="400000"/>
          </a:ln>
        </p:spPr>
        <p:txBody>
          <a:bodyPr lIns="45718" tIns="45718" rIns="45718" bIns="45718" anchor="ctr"/>
          <a:lstStyle/>
          <a:p>
            <a:pPr>
              <a:defRPr>
                <a:latin typeface="Open Sans Regular"/>
                <a:ea typeface="Open Sans Regular"/>
                <a:cs typeface="Open Sans Regular"/>
                <a:sym typeface="Open Sans Regular"/>
              </a:defRPr>
            </a:pPr>
            <a:endParaRPr/>
          </a:p>
        </p:txBody>
      </p:sp>
      <p:sp>
        <p:nvSpPr>
          <p:cNvPr id="20" name="Circle">
            <a:extLst>
              <a:ext uri="{FF2B5EF4-FFF2-40B4-BE49-F238E27FC236}">
                <a16:creationId xmlns:a16="http://schemas.microsoft.com/office/drawing/2014/main" id="{F7658BE0-AD56-2E49-992A-C0F85B7B96B8}"/>
              </a:ext>
            </a:extLst>
          </p:cNvPr>
          <p:cNvSpPr/>
          <p:nvPr userDrawn="1"/>
        </p:nvSpPr>
        <p:spPr>
          <a:xfrm>
            <a:off x="9547836" y="2398648"/>
            <a:ext cx="1393826" cy="1393826"/>
          </a:xfrm>
          <a:prstGeom prst="ellipse">
            <a:avLst/>
          </a:prstGeom>
          <a:solidFill>
            <a:srgbClr val="FFFFFF">
              <a:alpha val="80056"/>
            </a:srgbClr>
          </a:solidFill>
          <a:ln w="12700">
            <a:miter lim="400000"/>
          </a:ln>
        </p:spPr>
        <p:txBody>
          <a:bodyPr lIns="45718" tIns="45718" rIns="45718" bIns="45718" anchor="ctr"/>
          <a:lstStyle/>
          <a:p>
            <a:pPr>
              <a:defRPr>
                <a:latin typeface="Open Sans Regular"/>
                <a:ea typeface="Open Sans Regular"/>
                <a:cs typeface="Open Sans Regular"/>
                <a:sym typeface="Open Sans Regular"/>
              </a:defRPr>
            </a:pPr>
            <a:endParaRPr/>
          </a:p>
        </p:txBody>
      </p:sp>
      <p:sp>
        <p:nvSpPr>
          <p:cNvPr id="3" name="Picture Placeholder 2">
            <a:extLst>
              <a:ext uri="{FF2B5EF4-FFF2-40B4-BE49-F238E27FC236}">
                <a16:creationId xmlns:a16="http://schemas.microsoft.com/office/drawing/2014/main" id="{5BDE6242-5706-9B4F-996F-C7C230D18703}"/>
              </a:ext>
            </a:extLst>
          </p:cNvPr>
          <p:cNvSpPr>
            <a:spLocks noGrp="1"/>
          </p:cNvSpPr>
          <p:nvPr>
            <p:ph type="pic" sz="quarter" idx="10" hasCustomPrompt="1"/>
          </p:nvPr>
        </p:nvSpPr>
        <p:spPr>
          <a:xfrm>
            <a:off x="663929" y="2635250"/>
            <a:ext cx="1121453" cy="877971"/>
          </a:xfrm>
          <a:prstGeom prst="rect">
            <a:avLst/>
          </a:prstGeom>
        </p:spPr>
        <p:txBody>
          <a:bodyPr/>
          <a:lstStyle>
            <a:lvl1pPr marL="0" indent="0">
              <a:buNone/>
              <a:defRPr/>
            </a:lvl1pPr>
          </a:lstStyle>
          <a:p>
            <a:r>
              <a:rPr lang="en-US" dirty="0"/>
              <a:t>Icon</a:t>
            </a:r>
          </a:p>
        </p:txBody>
      </p:sp>
      <p:sp>
        <p:nvSpPr>
          <p:cNvPr id="22" name="Picture Placeholder 2">
            <a:extLst>
              <a:ext uri="{FF2B5EF4-FFF2-40B4-BE49-F238E27FC236}">
                <a16:creationId xmlns:a16="http://schemas.microsoft.com/office/drawing/2014/main" id="{1BFC58C9-871F-4347-BEF0-13FB7F9434E9}"/>
              </a:ext>
            </a:extLst>
          </p:cNvPr>
          <p:cNvSpPr>
            <a:spLocks noGrp="1"/>
          </p:cNvSpPr>
          <p:nvPr>
            <p:ph type="pic" sz="quarter" idx="11" hasCustomPrompt="1"/>
          </p:nvPr>
        </p:nvSpPr>
        <p:spPr>
          <a:xfrm>
            <a:off x="2912990" y="2659313"/>
            <a:ext cx="1121453" cy="8779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3" name="Picture Placeholder 2">
            <a:extLst>
              <a:ext uri="{FF2B5EF4-FFF2-40B4-BE49-F238E27FC236}">
                <a16:creationId xmlns:a16="http://schemas.microsoft.com/office/drawing/2014/main" id="{2EAD3FA7-7602-6A4F-BB80-156EE27FCFC8}"/>
              </a:ext>
            </a:extLst>
          </p:cNvPr>
          <p:cNvSpPr>
            <a:spLocks noGrp="1"/>
          </p:cNvSpPr>
          <p:nvPr>
            <p:ph type="pic" sz="quarter" idx="12" hasCustomPrompt="1"/>
          </p:nvPr>
        </p:nvSpPr>
        <p:spPr>
          <a:xfrm>
            <a:off x="5169681" y="2659313"/>
            <a:ext cx="1121453" cy="8779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4" name="Picture Placeholder 2">
            <a:extLst>
              <a:ext uri="{FF2B5EF4-FFF2-40B4-BE49-F238E27FC236}">
                <a16:creationId xmlns:a16="http://schemas.microsoft.com/office/drawing/2014/main" id="{D3A1FEF2-1052-784F-B581-7866A5DE1981}"/>
              </a:ext>
            </a:extLst>
          </p:cNvPr>
          <p:cNvSpPr>
            <a:spLocks noGrp="1"/>
          </p:cNvSpPr>
          <p:nvPr>
            <p:ph type="pic" sz="quarter" idx="13" hasCustomPrompt="1"/>
          </p:nvPr>
        </p:nvSpPr>
        <p:spPr>
          <a:xfrm>
            <a:off x="7440530" y="2673716"/>
            <a:ext cx="1121453" cy="8779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5" name="Picture Placeholder 2">
            <a:extLst>
              <a:ext uri="{FF2B5EF4-FFF2-40B4-BE49-F238E27FC236}">
                <a16:creationId xmlns:a16="http://schemas.microsoft.com/office/drawing/2014/main" id="{3F336894-E920-9945-B200-4F46ACB6F8FE}"/>
              </a:ext>
            </a:extLst>
          </p:cNvPr>
          <p:cNvSpPr>
            <a:spLocks noGrp="1"/>
          </p:cNvSpPr>
          <p:nvPr>
            <p:ph type="pic" sz="quarter" idx="14" hasCustomPrompt="1"/>
          </p:nvPr>
        </p:nvSpPr>
        <p:spPr>
          <a:xfrm>
            <a:off x="9681336" y="2659314"/>
            <a:ext cx="1121453" cy="8779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7" name="Text Placeholder 26">
            <a:extLst>
              <a:ext uri="{FF2B5EF4-FFF2-40B4-BE49-F238E27FC236}">
                <a16:creationId xmlns:a16="http://schemas.microsoft.com/office/drawing/2014/main" id="{8E5A792D-7881-DA47-B67B-6A9AED804F23}"/>
              </a:ext>
            </a:extLst>
          </p:cNvPr>
          <p:cNvSpPr>
            <a:spLocks noGrp="1"/>
          </p:cNvSpPr>
          <p:nvPr>
            <p:ph type="body" sz="quarter" idx="15" hasCustomPrompt="1"/>
          </p:nvPr>
        </p:nvSpPr>
        <p:spPr>
          <a:xfrm>
            <a:off x="522980" y="3979980"/>
            <a:ext cx="1403350" cy="312737"/>
          </a:xfrm>
          <a:prstGeom prst="rect">
            <a:avLst/>
          </a:prstGeom>
        </p:spPr>
        <p:txBody>
          <a:bodyPr>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Text</a:t>
            </a:r>
            <a:endParaRPr lang="en-US" dirty="0"/>
          </a:p>
        </p:txBody>
      </p:sp>
      <p:sp>
        <p:nvSpPr>
          <p:cNvPr id="28" name="Text Placeholder 26">
            <a:extLst>
              <a:ext uri="{FF2B5EF4-FFF2-40B4-BE49-F238E27FC236}">
                <a16:creationId xmlns:a16="http://schemas.microsoft.com/office/drawing/2014/main" id="{BA10E996-58AD-3D44-AA2E-2500D6C8CE64}"/>
              </a:ext>
            </a:extLst>
          </p:cNvPr>
          <p:cNvSpPr>
            <a:spLocks noGrp="1"/>
          </p:cNvSpPr>
          <p:nvPr>
            <p:ph type="body" sz="quarter" idx="16" hasCustomPrompt="1"/>
          </p:nvPr>
        </p:nvSpPr>
        <p:spPr>
          <a:xfrm>
            <a:off x="2767279" y="3979980"/>
            <a:ext cx="1403350" cy="312737"/>
          </a:xfrm>
          <a:prstGeom prst="rect">
            <a:avLst/>
          </a:prstGeom>
        </p:spPr>
        <p:txBody>
          <a:bodyPr>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Text</a:t>
            </a:r>
            <a:endParaRPr lang="en-US" dirty="0"/>
          </a:p>
        </p:txBody>
      </p:sp>
      <p:sp>
        <p:nvSpPr>
          <p:cNvPr id="29" name="Text Placeholder 26">
            <a:extLst>
              <a:ext uri="{FF2B5EF4-FFF2-40B4-BE49-F238E27FC236}">
                <a16:creationId xmlns:a16="http://schemas.microsoft.com/office/drawing/2014/main" id="{6630B48E-9A17-124B-B8F7-BFA13131E263}"/>
              </a:ext>
            </a:extLst>
          </p:cNvPr>
          <p:cNvSpPr>
            <a:spLocks noGrp="1"/>
          </p:cNvSpPr>
          <p:nvPr>
            <p:ph type="body" sz="quarter" idx="17" hasCustomPrompt="1"/>
          </p:nvPr>
        </p:nvSpPr>
        <p:spPr>
          <a:xfrm>
            <a:off x="5052546" y="3975022"/>
            <a:ext cx="1403350" cy="312737"/>
          </a:xfrm>
          <a:prstGeom prst="rect">
            <a:avLst/>
          </a:prstGeom>
        </p:spPr>
        <p:txBody>
          <a:bodyPr>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Text</a:t>
            </a:r>
            <a:endParaRPr lang="en-US" dirty="0"/>
          </a:p>
        </p:txBody>
      </p:sp>
      <p:sp>
        <p:nvSpPr>
          <p:cNvPr id="30" name="Text Placeholder 26">
            <a:extLst>
              <a:ext uri="{FF2B5EF4-FFF2-40B4-BE49-F238E27FC236}">
                <a16:creationId xmlns:a16="http://schemas.microsoft.com/office/drawing/2014/main" id="{47ACFCF4-33E3-014C-8A92-A7DEBB2F317C}"/>
              </a:ext>
            </a:extLst>
          </p:cNvPr>
          <p:cNvSpPr>
            <a:spLocks noGrp="1"/>
          </p:cNvSpPr>
          <p:nvPr>
            <p:ph type="body" sz="quarter" idx="18" hasCustomPrompt="1"/>
          </p:nvPr>
        </p:nvSpPr>
        <p:spPr>
          <a:xfrm>
            <a:off x="7331997" y="3975022"/>
            <a:ext cx="1403350" cy="312737"/>
          </a:xfrm>
          <a:prstGeom prst="rect">
            <a:avLst/>
          </a:prstGeom>
        </p:spPr>
        <p:txBody>
          <a:bodyPr>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Text</a:t>
            </a:r>
            <a:endParaRPr lang="en-US" dirty="0"/>
          </a:p>
        </p:txBody>
      </p:sp>
      <p:sp>
        <p:nvSpPr>
          <p:cNvPr id="31" name="Text Placeholder 26">
            <a:extLst>
              <a:ext uri="{FF2B5EF4-FFF2-40B4-BE49-F238E27FC236}">
                <a16:creationId xmlns:a16="http://schemas.microsoft.com/office/drawing/2014/main" id="{094FF055-4CDA-9746-A300-EF1D03AB9629}"/>
              </a:ext>
            </a:extLst>
          </p:cNvPr>
          <p:cNvSpPr>
            <a:spLocks noGrp="1"/>
          </p:cNvSpPr>
          <p:nvPr>
            <p:ph type="body" sz="quarter" idx="19" hasCustomPrompt="1"/>
          </p:nvPr>
        </p:nvSpPr>
        <p:spPr>
          <a:xfrm>
            <a:off x="9547836" y="3970553"/>
            <a:ext cx="1403350" cy="312737"/>
          </a:xfrm>
          <a:prstGeom prst="rect">
            <a:avLst/>
          </a:prstGeom>
        </p:spPr>
        <p:txBody>
          <a:bodyPr>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Text</a:t>
            </a:r>
            <a:endParaRPr lang="en-US" dirty="0"/>
          </a:p>
        </p:txBody>
      </p:sp>
      <p:pic>
        <p:nvPicPr>
          <p:cNvPr id="26" name="Colour logo RGB_DM.jpeg" descr="Colour logo RGB_DM.jpeg">
            <a:extLst>
              <a:ext uri="{FF2B5EF4-FFF2-40B4-BE49-F238E27FC236}">
                <a16:creationId xmlns:a16="http://schemas.microsoft.com/office/drawing/2014/main" id="{7CCDDDD8-5A1D-8940-9A82-B9C272EF91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296729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Image/Title Divder 1">
    <p:spTree>
      <p:nvGrpSpPr>
        <p:cNvPr id="1" name=""/>
        <p:cNvGrpSpPr/>
        <p:nvPr/>
      </p:nvGrpSpPr>
      <p:grpSpPr>
        <a:xfrm>
          <a:off x="0" y="0"/>
          <a:ext cx="0" cy="0"/>
          <a:chOff x="0" y="0"/>
          <a:chExt cx="0" cy="0"/>
        </a:xfrm>
      </p:grpSpPr>
      <p:sp>
        <p:nvSpPr>
          <p:cNvPr id="4" name="Прямоугольник 8">
            <a:extLst>
              <a:ext uri="{FF2B5EF4-FFF2-40B4-BE49-F238E27FC236}">
                <a16:creationId xmlns:a16="http://schemas.microsoft.com/office/drawing/2014/main" id="{14E28E23-8F82-8243-9C9D-1658786A2AC6}"/>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12" name="Title Text"/>
          <p:cNvSpPr txBox="1">
            <a:spLocks noGrp="1"/>
          </p:cNvSpPr>
          <p:nvPr>
            <p:ph type="title" hasCustomPrompt="1"/>
          </p:nvPr>
        </p:nvSpPr>
        <p:spPr>
          <a:xfrm>
            <a:off x="377749" y="2929534"/>
            <a:ext cx="3766868" cy="2592036"/>
          </a:xfrm>
          <a:prstGeom prst="rect">
            <a:avLst/>
          </a:prstGeom>
        </p:spPr>
        <p:txBody>
          <a:bodyPr anchor="t"/>
          <a:lstStyle>
            <a:lvl1pPr defTabSz="914318">
              <a:lnSpc>
                <a:spcPct val="100000"/>
              </a:lnSpc>
              <a:defRPr sz="3600" b="0" i="0" spc="0">
                <a:solidFill>
                  <a:schemeClr val="tx1">
                    <a:lumMod val="50000"/>
                  </a:schemeClr>
                </a:solidFill>
                <a:latin typeface="Arial" panose="020B0604020202020204" pitchFamily="34" charset="0"/>
                <a:ea typeface="Arial" panose="020B0604020202020204" pitchFamily="34" charset="0"/>
                <a:cs typeface="Arial" panose="020B0604020202020204" pitchFamily="34" charset="0"/>
                <a:sym typeface="Montserrat Bold"/>
              </a:defRPr>
            </a:lvl1pPr>
          </a:lstStyle>
          <a:p>
            <a:r>
              <a:rPr lang="en-GB" dirty="0"/>
              <a:t>Divider title slide</a:t>
            </a:r>
            <a:endParaRPr dirty="0"/>
          </a:p>
        </p:txBody>
      </p:sp>
      <p:pic>
        <p:nvPicPr>
          <p:cNvPr id="7" name="Colour logo RGB_DM.jpeg">
            <a:extLst>
              <a:ext uri="{FF2B5EF4-FFF2-40B4-BE49-F238E27FC236}">
                <a16:creationId xmlns:a16="http://schemas.microsoft.com/office/drawing/2014/main" id="{1125991C-29F2-AC46-B1A5-B4E67DE90F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72709" y="6130212"/>
            <a:ext cx="1450200" cy="422425"/>
          </a:xfrm>
          <a:prstGeom prst="rect">
            <a:avLst/>
          </a:prstGeom>
          <a:ln w="12700">
            <a:miter lim="400000"/>
          </a:ln>
        </p:spPr>
      </p:pic>
      <p:pic>
        <p:nvPicPr>
          <p:cNvPr id="8" name="UoC_BrandTexture_Expressive_RGB-02.png">
            <a:extLst>
              <a:ext uri="{FF2B5EF4-FFF2-40B4-BE49-F238E27FC236}">
                <a16:creationId xmlns:a16="http://schemas.microsoft.com/office/drawing/2014/main" id="{C57B90B4-B4BE-8240-90CA-4C60773081A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15843"/>
            <a:ext cx="4240883" cy="2208382"/>
          </a:xfrm>
          <a:prstGeom prst="rect">
            <a:avLst/>
          </a:prstGeom>
          <a:ln w="12700">
            <a:miter lim="400000"/>
          </a:ln>
        </p:spPr>
      </p:pic>
      <p:sp>
        <p:nvSpPr>
          <p:cNvPr id="3" name="Picture Placeholder 2">
            <a:extLst>
              <a:ext uri="{FF2B5EF4-FFF2-40B4-BE49-F238E27FC236}">
                <a16:creationId xmlns:a16="http://schemas.microsoft.com/office/drawing/2014/main" id="{FE804EC1-E822-FA46-A4BC-9BFED5A445BC}"/>
              </a:ext>
            </a:extLst>
          </p:cNvPr>
          <p:cNvSpPr>
            <a:spLocks noGrp="1"/>
          </p:cNvSpPr>
          <p:nvPr>
            <p:ph type="pic" sz="quarter" idx="10"/>
          </p:nvPr>
        </p:nvSpPr>
        <p:spPr>
          <a:xfrm>
            <a:off x="4240214" y="-4574"/>
            <a:ext cx="7951786" cy="6858000"/>
          </a:xfrm>
          <a:prstGeom prst="rect">
            <a:avLst/>
          </a:prstGeom>
        </p:spPr>
        <p:txBody>
          <a:bodyPr/>
          <a:lstStyle/>
          <a:p>
            <a:endParaRPr lang="en-US" dirty="0"/>
          </a:p>
        </p:txBody>
      </p:sp>
      <p:sp>
        <p:nvSpPr>
          <p:cNvPr id="13" name="Slide Numbe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12492239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ve Icons on Squares with Text">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pic>
        <p:nvPicPr>
          <p:cNvPr id="32" name="UoC_BrandTexture_SingleColour_RGB_UoC_SingleColour_CB_Texture_CMYK.png">
            <a:extLst>
              <a:ext uri="{FF2B5EF4-FFF2-40B4-BE49-F238E27FC236}">
                <a16:creationId xmlns:a16="http://schemas.microsoft.com/office/drawing/2014/main" id="{7D2A6EBE-AC87-3448-99AB-687BB8BC99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417503" y="2503077"/>
            <a:ext cx="1888744" cy="1687016"/>
          </a:xfrm>
          <a:prstGeom prst="rect">
            <a:avLst/>
          </a:prstGeom>
          <a:ln w="12700">
            <a:miter lim="400000"/>
          </a:ln>
        </p:spPr>
      </p:pic>
      <p:pic>
        <p:nvPicPr>
          <p:cNvPr id="33" name="UoC_BrandTexture_SingleColour_RGB_UoC_SingleColour_CB_Texture_CMYK.png">
            <a:extLst>
              <a:ext uri="{FF2B5EF4-FFF2-40B4-BE49-F238E27FC236}">
                <a16:creationId xmlns:a16="http://schemas.microsoft.com/office/drawing/2014/main" id="{8D248FAF-B4E0-9147-9C2B-6266D9548D8D}"/>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7375447" y="2503077"/>
            <a:ext cx="1874112" cy="1687016"/>
          </a:xfrm>
          <a:prstGeom prst="rect">
            <a:avLst/>
          </a:prstGeom>
          <a:ln w="12700">
            <a:miter lim="400000"/>
          </a:ln>
        </p:spPr>
      </p:pic>
      <p:pic>
        <p:nvPicPr>
          <p:cNvPr id="34" name="UoC_BrandTexture_SingleColour_RGB_UoC_SingleColour_CB_Texture_CMYK.png">
            <a:extLst>
              <a:ext uri="{FF2B5EF4-FFF2-40B4-BE49-F238E27FC236}">
                <a16:creationId xmlns:a16="http://schemas.microsoft.com/office/drawing/2014/main" id="{837F686A-D1E7-5A4B-904D-28C06328065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2748903" y="2503077"/>
            <a:ext cx="1888744" cy="1687016"/>
          </a:xfrm>
          <a:prstGeom prst="rect">
            <a:avLst/>
          </a:prstGeom>
          <a:ln w="12700">
            <a:miter lim="400000"/>
          </a:ln>
        </p:spPr>
      </p:pic>
      <p:pic>
        <p:nvPicPr>
          <p:cNvPr id="35" name="UoC_BrandTexture_SingleColour_RGB_UoC_SingleColour_CB_Texture_CMYK.png">
            <a:extLst>
              <a:ext uri="{FF2B5EF4-FFF2-40B4-BE49-F238E27FC236}">
                <a16:creationId xmlns:a16="http://schemas.microsoft.com/office/drawing/2014/main" id="{22EC0DDB-14F5-A84D-83A2-2E6A33551CDF}"/>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5080303" y="2507169"/>
            <a:ext cx="1888744" cy="1687016"/>
          </a:xfrm>
          <a:prstGeom prst="rect">
            <a:avLst/>
          </a:prstGeom>
          <a:ln w="12700">
            <a:miter lim="400000"/>
          </a:ln>
        </p:spPr>
      </p:pic>
      <p:pic>
        <p:nvPicPr>
          <p:cNvPr id="36" name="UoC_BrandTexture_SingleColour_RGB_UoC_SingleColour_CB_Texture_CMYK.png">
            <a:extLst>
              <a:ext uri="{FF2B5EF4-FFF2-40B4-BE49-F238E27FC236}">
                <a16:creationId xmlns:a16="http://schemas.microsoft.com/office/drawing/2014/main" id="{9C095093-AAF9-514E-8EDB-6A55EABD4F3F}"/>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9655959" y="2508109"/>
            <a:ext cx="1862935" cy="1676955"/>
          </a:xfrm>
          <a:prstGeom prst="rect">
            <a:avLst/>
          </a:prstGeom>
          <a:ln w="12700">
            <a:miter lim="400000"/>
          </a:ln>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Five icons on Cambridge blue squares slide</a:t>
            </a:r>
            <a:endParaRPr lang="en-US" dirty="0"/>
          </a:p>
        </p:txBody>
      </p:sp>
      <p:sp>
        <p:nvSpPr>
          <p:cNvPr id="3" name="Text Placeholder 2">
            <a:extLst>
              <a:ext uri="{FF2B5EF4-FFF2-40B4-BE49-F238E27FC236}">
                <a16:creationId xmlns:a16="http://schemas.microsoft.com/office/drawing/2014/main" id="{55025930-FE87-8940-A521-80DA1CD11870}"/>
              </a:ext>
            </a:extLst>
          </p:cNvPr>
          <p:cNvSpPr>
            <a:spLocks noGrp="1"/>
          </p:cNvSpPr>
          <p:nvPr>
            <p:ph type="body" sz="quarter" idx="10" hasCustomPrompt="1"/>
          </p:nvPr>
        </p:nvSpPr>
        <p:spPr>
          <a:xfrm>
            <a:off x="638509" y="4472950"/>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0" name="Text Placeholder 2">
            <a:extLst>
              <a:ext uri="{FF2B5EF4-FFF2-40B4-BE49-F238E27FC236}">
                <a16:creationId xmlns:a16="http://schemas.microsoft.com/office/drawing/2014/main" id="{6D631F0D-8D57-FC49-A915-F7EBEACC62C6}"/>
              </a:ext>
            </a:extLst>
          </p:cNvPr>
          <p:cNvSpPr>
            <a:spLocks noGrp="1"/>
          </p:cNvSpPr>
          <p:nvPr>
            <p:ph type="body" sz="quarter" idx="11" hasCustomPrompt="1"/>
          </p:nvPr>
        </p:nvSpPr>
        <p:spPr>
          <a:xfrm>
            <a:off x="2972929" y="4459179"/>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1" name="Text Placeholder 2">
            <a:extLst>
              <a:ext uri="{FF2B5EF4-FFF2-40B4-BE49-F238E27FC236}">
                <a16:creationId xmlns:a16="http://schemas.microsoft.com/office/drawing/2014/main" id="{5418BF70-E45B-A345-B77B-63EF4C27817A}"/>
              </a:ext>
            </a:extLst>
          </p:cNvPr>
          <p:cNvSpPr>
            <a:spLocks noGrp="1"/>
          </p:cNvSpPr>
          <p:nvPr>
            <p:ph type="body" sz="quarter" idx="12" hasCustomPrompt="1"/>
          </p:nvPr>
        </p:nvSpPr>
        <p:spPr>
          <a:xfrm>
            <a:off x="7560421" y="4459179"/>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8AD74AF9-7F7B-8646-8ED6-E70E7B65C1E1}"/>
              </a:ext>
            </a:extLst>
          </p:cNvPr>
          <p:cNvSpPr>
            <a:spLocks noGrp="1"/>
          </p:cNvSpPr>
          <p:nvPr>
            <p:ph type="body" sz="quarter" idx="13" hasCustomPrompt="1"/>
          </p:nvPr>
        </p:nvSpPr>
        <p:spPr>
          <a:xfrm>
            <a:off x="9831483" y="4459179"/>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7" name="Text Placeholder 2">
            <a:extLst>
              <a:ext uri="{FF2B5EF4-FFF2-40B4-BE49-F238E27FC236}">
                <a16:creationId xmlns:a16="http://schemas.microsoft.com/office/drawing/2014/main" id="{1CB57C4D-4D34-6849-A54F-C386D598FAEF}"/>
              </a:ext>
            </a:extLst>
          </p:cNvPr>
          <p:cNvSpPr>
            <a:spLocks noGrp="1"/>
          </p:cNvSpPr>
          <p:nvPr>
            <p:ph type="body" sz="quarter" idx="14" hasCustomPrompt="1"/>
          </p:nvPr>
        </p:nvSpPr>
        <p:spPr>
          <a:xfrm>
            <a:off x="5266675" y="4482891"/>
            <a:ext cx="1465263" cy="323850"/>
          </a:xfrm>
          <a:prstGeom prst="rect">
            <a:avLst/>
          </a:prstGeom>
        </p:spPr>
        <p:txBody>
          <a:bodyPr/>
          <a:lstStyle>
            <a:lvl1pPr marL="0" indent="0" algn="ctr">
              <a:buNone/>
              <a:defRPr sz="16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7" name="Picture Placeholder 6">
            <a:extLst>
              <a:ext uri="{FF2B5EF4-FFF2-40B4-BE49-F238E27FC236}">
                <a16:creationId xmlns:a16="http://schemas.microsoft.com/office/drawing/2014/main" id="{65C895C2-681E-E843-A259-0511E554B554}"/>
              </a:ext>
            </a:extLst>
          </p:cNvPr>
          <p:cNvSpPr>
            <a:spLocks noGrp="1"/>
          </p:cNvSpPr>
          <p:nvPr>
            <p:ph type="pic" sz="quarter" idx="15" hasCustomPrompt="1"/>
          </p:nvPr>
        </p:nvSpPr>
        <p:spPr>
          <a:xfrm>
            <a:off x="417502" y="2503078"/>
            <a:ext cx="1888743" cy="16645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8" name="Picture Placeholder 6">
            <a:extLst>
              <a:ext uri="{FF2B5EF4-FFF2-40B4-BE49-F238E27FC236}">
                <a16:creationId xmlns:a16="http://schemas.microsoft.com/office/drawing/2014/main" id="{C47E7ECE-48AB-6E48-8A9C-C8A99CB3A43F}"/>
              </a:ext>
            </a:extLst>
          </p:cNvPr>
          <p:cNvSpPr>
            <a:spLocks noGrp="1"/>
          </p:cNvSpPr>
          <p:nvPr>
            <p:ph type="pic" sz="quarter" idx="16" hasCustomPrompt="1"/>
          </p:nvPr>
        </p:nvSpPr>
        <p:spPr>
          <a:xfrm>
            <a:off x="2748901" y="2503077"/>
            <a:ext cx="1888744" cy="16911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9" name="Picture Placeholder 6">
            <a:extLst>
              <a:ext uri="{FF2B5EF4-FFF2-40B4-BE49-F238E27FC236}">
                <a16:creationId xmlns:a16="http://schemas.microsoft.com/office/drawing/2014/main" id="{CE9972EC-C9D6-8A48-835B-0E6B7875BCFE}"/>
              </a:ext>
            </a:extLst>
          </p:cNvPr>
          <p:cNvSpPr>
            <a:spLocks noGrp="1"/>
          </p:cNvSpPr>
          <p:nvPr>
            <p:ph type="pic" sz="quarter" idx="17" hasCustomPrompt="1"/>
          </p:nvPr>
        </p:nvSpPr>
        <p:spPr>
          <a:xfrm>
            <a:off x="5069624" y="2489779"/>
            <a:ext cx="1888744" cy="16911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0" name="Picture Placeholder 6">
            <a:extLst>
              <a:ext uri="{FF2B5EF4-FFF2-40B4-BE49-F238E27FC236}">
                <a16:creationId xmlns:a16="http://schemas.microsoft.com/office/drawing/2014/main" id="{EDE8649F-2920-9445-9CB4-612AECFD0FC3}"/>
              </a:ext>
            </a:extLst>
          </p:cNvPr>
          <p:cNvSpPr>
            <a:spLocks noGrp="1"/>
          </p:cNvSpPr>
          <p:nvPr>
            <p:ph type="pic" sz="quarter" idx="18" hasCustomPrompt="1"/>
          </p:nvPr>
        </p:nvSpPr>
        <p:spPr>
          <a:xfrm>
            <a:off x="7366572" y="2489779"/>
            <a:ext cx="1888744" cy="16911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1" name="Picture Placeholder 6">
            <a:extLst>
              <a:ext uri="{FF2B5EF4-FFF2-40B4-BE49-F238E27FC236}">
                <a16:creationId xmlns:a16="http://schemas.microsoft.com/office/drawing/2014/main" id="{677096CB-BEE8-E342-9743-F60CC1B37E2C}"/>
              </a:ext>
            </a:extLst>
          </p:cNvPr>
          <p:cNvSpPr>
            <a:spLocks noGrp="1"/>
          </p:cNvSpPr>
          <p:nvPr>
            <p:ph type="pic" sz="quarter" idx="19" hasCustomPrompt="1"/>
          </p:nvPr>
        </p:nvSpPr>
        <p:spPr>
          <a:xfrm>
            <a:off x="9633814" y="2489779"/>
            <a:ext cx="1888744" cy="16911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pic>
        <p:nvPicPr>
          <p:cNvPr id="23" name="Colour logo RGB_DM.jpeg" descr="Colour logo RGB_DM.jpeg">
            <a:extLst>
              <a:ext uri="{FF2B5EF4-FFF2-40B4-BE49-F238E27FC236}">
                <a16:creationId xmlns:a16="http://schemas.microsoft.com/office/drawing/2014/main" id="{F1141302-E204-8C45-9500-24D78FBBC6A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8032218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ve icons on navy squares">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5073"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pic>
        <p:nvPicPr>
          <p:cNvPr id="26" name="UoC_BrandTexture_SingleColour_RGB_UoC_SingleColour_LCB_CMYK.png">
            <a:extLst>
              <a:ext uri="{FF2B5EF4-FFF2-40B4-BE49-F238E27FC236}">
                <a16:creationId xmlns:a16="http://schemas.microsoft.com/office/drawing/2014/main" id="{BB1AAC86-2820-824B-9AEA-0FCBCA49C4D5}"/>
              </a:ext>
              <a:ext uri="{C183D7F6-B498-43B3-948B-1728B52AA6E4}">
                <adec:decorative xmlns:adec="http://schemas.microsoft.com/office/drawing/2017/decorative" val="1"/>
              </a:ext>
            </a:extLst>
          </p:cNvPr>
          <p:cNvPicPr>
            <a:picLocks noChangeAspect="1"/>
          </p:cNvPicPr>
          <p:nvPr userDrawn="1"/>
        </p:nvPicPr>
        <p:blipFill>
          <a:blip r:embed="rId2" cstate="print">
            <a:alphaModFix amt="89894"/>
            <a:extLst>
              <a:ext uri="{28A0092B-C50C-407E-A947-70E740481C1C}">
                <a14:useLocalDpi xmlns:a14="http://schemas.microsoft.com/office/drawing/2010/main"/>
              </a:ext>
            </a:extLst>
          </a:blip>
          <a:srcRect/>
          <a:stretch>
            <a:fillRect/>
          </a:stretch>
        </p:blipFill>
        <p:spPr>
          <a:xfrm>
            <a:off x="-15668" y="2879448"/>
            <a:ext cx="12190816" cy="2471592"/>
          </a:xfrm>
          <a:prstGeom prst="rect">
            <a:avLst/>
          </a:prstGeom>
          <a:ln w="12700">
            <a:miter lim="400000"/>
          </a:ln>
        </p:spPr>
      </p:pic>
      <p:pic>
        <p:nvPicPr>
          <p:cNvPr id="32" name="UoC_BrandTexture_Expressive_RGB-01.png">
            <a:extLst>
              <a:ext uri="{FF2B5EF4-FFF2-40B4-BE49-F238E27FC236}">
                <a16:creationId xmlns:a16="http://schemas.microsoft.com/office/drawing/2014/main" id="{44BBA009-AB1F-6E47-811B-0873728468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2894621" y="2139669"/>
            <a:ext cx="1888744" cy="1687016"/>
          </a:xfrm>
          <a:prstGeom prst="rect">
            <a:avLst/>
          </a:prstGeom>
          <a:ln w="12700">
            <a:miter lim="400000"/>
          </a:ln>
        </p:spPr>
      </p:pic>
      <p:pic>
        <p:nvPicPr>
          <p:cNvPr id="33" name="UoC_BrandTexture_Expressive_RGB-01.png">
            <a:extLst>
              <a:ext uri="{FF2B5EF4-FFF2-40B4-BE49-F238E27FC236}">
                <a16:creationId xmlns:a16="http://schemas.microsoft.com/office/drawing/2014/main" id="{8B8ACEF6-57DA-EC45-9B10-9F883D16BB0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5170777" y="2139669"/>
            <a:ext cx="1888744" cy="1687016"/>
          </a:xfrm>
          <a:prstGeom prst="rect">
            <a:avLst/>
          </a:prstGeom>
          <a:ln w="12700">
            <a:miter lim="400000"/>
          </a:ln>
        </p:spPr>
      </p:pic>
      <p:pic>
        <p:nvPicPr>
          <p:cNvPr id="34" name="UoC_BrandTexture_Expressive_RGB-01.png">
            <a:extLst>
              <a:ext uri="{FF2B5EF4-FFF2-40B4-BE49-F238E27FC236}">
                <a16:creationId xmlns:a16="http://schemas.microsoft.com/office/drawing/2014/main" id="{D51A886A-4793-D240-9A63-BB23197B5B33}"/>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7446255" y="2139669"/>
            <a:ext cx="1888744" cy="1687016"/>
          </a:xfrm>
          <a:prstGeom prst="rect">
            <a:avLst/>
          </a:prstGeom>
          <a:ln w="12700">
            <a:miter lim="400000"/>
          </a:ln>
        </p:spPr>
      </p:pic>
      <p:pic>
        <p:nvPicPr>
          <p:cNvPr id="35" name="UoC_BrandTexture_Expressive_RGB-01.png">
            <a:extLst>
              <a:ext uri="{FF2B5EF4-FFF2-40B4-BE49-F238E27FC236}">
                <a16:creationId xmlns:a16="http://schemas.microsoft.com/office/drawing/2014/main" id="{1EDF3FE7-32B0-FA4E-B001-1D2AEFCCEF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9686702" y="2139669"/>
            <a:ext cx="1888744" cy="1687016"/>
          </a:xfrm>
          <a:prstGeom prst="rect">
            <a:avLst/>
          </a:prstGeom>
          <a:ln w="12700">
            <a:miter lim="400000"/>
          </a:ln>
        </p:spPr>
      </p:pic>
      <p:pic>
        <p:nvPicPr>
          <p:cNvPr id="36" name="UoC_BrandTexture_Expressive_RGB-01.png">
            <a:extLst>
              <a:ext uri="{FF2B5EF4-FFF2-40B4-BE49-F238E27FC236}">
                <a16:creationId xmlns:a16="http://schemas.microsoft.com/office/drawing/2014/main" id="{50728033-ABDF-5146-891A-EA5B1CCDDEB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54852" y="2139669"/>
            <a:ext cx="1888745" cy="1687016"/>
          </a:xfrm>
          <a:prstGeom prst="rect">
            <a:avLst/>
          </a:prstGeom>
          <a:ln w="12700">
            <a:miter lim="400000"/>
          </a:ln>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Five icons on navy squares slide</a:t>
            </a:r>
            <a:endParaRPr lang="en-US" dirty="0"/>
          </a:p>
        </p:txBody>
      </p:sp>
      <p:sp>
        <p:nvSpPr>
          <p:cNvPr id="3" name="Picture Placeholder 2">
            <a:extLst>
              <a:ext uri="{FF2B5EF4-FFF2-40B4-BE49-F238E27FC236}">
                <a16:creationId xmlns:a16="http://schemas.microsoft.com/office/drawing/2014/main" id="{5BDE6242-5706-9B4F-996F-C7C230D18703}"/>
              </a:ext>
            </a:extLst>
          </p:cNvPr>
          <p:cNvSpPr>
            <a:spLocks noGrp="1"/>
          </p:cNvSpPr>
          <p:nvPr>
            <p:ph type="pic" sz="quarter" idx="10" hasCustomPrompt="1"/>
          </p:nvPr>
        </p:nvSpPr>
        <p:spPr>
          <a:xfrm>
            <a:off x="650172" y="2128947"/>
            <a:ext cx="1888743" cy="16870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27" name="Text Placeholder 26">
            <a:extLst>
              <a:ext uri="{FF2B5EF4-FFF2-40B4-BE49-F238E27FC236}">
                <a16:creationId xmlns:a16="http://schemas.microsoft.com/office/drawing/2014/main" id="{8E5A792D-7881-DA47-B67B-6A9AED804F23}"/>
              </a:ext>
            </a:extLst>
          </p:cNvPr>
          <p:cNvSpPr>
            <a:spLocks noGrp="1"/>
          </p:cNvSpPr>
          <p:nvPr>
            <p:ph type="body" sz="quarter" idx="15" hasCustomPrompt="1"/>
          </p:nvPr>
        </p:nvSpPr>
        <p:spPr>
          <a:xfrm>
            <a:off x="782053" y="4069700"/>
            <a:ext cx="1624263" cy="312737"/>
          </a:xfrm>
          <a:prstGeom prst="rect">
            <a:avLst/>
          </a:prstGeo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Click to edit text</a:t>
            </a:r>
            <a:endParaRPr lang="en-US" dirty="0"/>
          </a:p>
        </p:txBody>
      </p:sp>
      <p:sp>
        <p:nvSpPr>
          <p:cNvPr id="28" name="Text Placeholder 26">
            <a:extLst>
              <a:ext uri="{FF2B5EF4-FFF2-40B4-BE49-F238E27FC236}">
                <a16:creationId xmlns:a16="http://schemas.microsoft.com/office/drawing/2014/main" id="{BA10E996-58AD-3D44-AA2E-2500D6C8CE64}"/>
              </a:ext>
            </a:extLst>
          </p:cNvPr>
          <p:cNvSpPr>
            <a:spLocks noGrp="1"/>
          </p:cNvSpPr>
          <p:nvPr>
            <p:ph type="body" sz="quarter" idx="16" hasCustomPrompt="1"/>
          </p:nvPr>
        </p:nvSpPr>
        <p:spPr>
          <a:xfrm>
            <a:off x="3031957" y="4069701"/>
            <a:ext cx="1624263" cy="312737"/>
          </a:xfrm>
          <a:prstGeom prst="rect">
            <a:avLst/>
          </a:prstGeo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Click to edit text</a:t>
            </a:r>
            <a:endParaRPr lang="en-US" dirty="0"/>
          </a:p>
        </p:txBody>
      </p:sp>
      <p:sp>
        <p:nvSpPr>
          <p:cNvPr id="29" name="Text Placeholder 26">
            <a:extLst>
              <a:ext uri="{FF2B5EF4-FFF2-40B4-BE49-F238E27FC236}">
                <a16:creationId xmlns:a16="http://schemas.microsoft.com/office/drawing/2014/main" id="{6630B48E-9A17-124B-B8F7-BFA13131E263}"/>
              </a:ext>
            </a:extLst>
          </p:cNvPr>
          <p:cNvSpPr>
            <a:spLocks noGrp="1"/>
          </p:cNvSpPr>
          <p:nvPr>
            <p:ph type="body" sz="quarter" idx="17" hasCustomPrompt="1"/>
          </p:nvPr>
        </p:nvSpPr>
        <p:spPr>
          <a:xfrm>
            <a:off x="5281861" y="4074892"/>
            <a:ext cx="1645419" cy="312737"/>
          </a:xfrm>
          <a:prstGeom prst="rect">
            <a:avLst/>
          </a:prstGeo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Click to edit text</a:t>
            </a:r>
            <a:endParaRPr lang="en-US" dirty="0"/>
          </a:p>
        </p:txBody>
      </p:sp>
      <p:sp>
        <p:nvSpPr>
          <p:cNvPr id="30" name="Text Placeholder 26">
            <a:extLst>
              <a:ext uri="{FF2B5EF4-FFF2-40B4-BE49-F238E27FC236}">
                <a16:creationId xmlns:a16="http://schemas.microsoft.com/office/drawing/2014/main" id="{47ACFCF4-33E3-014C-8A92-A7DEBB2F317C}"/>
              </a:ext>
            </a:extLst>
          </p:cNvPr>
          <p:cNvSpPr>
            <a:spLocks noGrp="1"/>
          </p:cNvSpPr>
          <p:nvPr>
            <p:ph type="body" sz="quarter" idx="18" hasCustomPrompt="1"/>
          </p:nvPr>
        </p:nvSpPr>
        <p:spPr>
          <a:xfrm>
            <a:off x="7552921" y="4085630"/>
            <a:ext cx="1645419" cy="312737"/>
          </a:xfrm>
          <a:prstGeom prst="rect">
            <a:avLst/>
          </a:prstGeo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Click to edit text</a:t>
            </a:r>
            <a:endParaRPr lang="en-US" dirty="0"/>
          </a:p>
        </p:txBody>
      </p:sp>
      <p:sp>
        <p:nvSpPr>
          <p:cNvPr id="31" name="Text Placeholder 26">
            <a:extLst>
              <a:ext uri="{FF2B5EF4-FFF2-40B4-BE49-F238E27FC236}">
                <a16:creationId xmlns:a16="http://schemas.microsoft.com/office/drawing/2014/main" id="{094FF055-4CDA-9746-A300-EF1D03AB9629}"/>
              </a:ext>
            </a:extLst>
          </p:cNvPr>
          <p:cNvSpPr>
            <a:spLocks noGrp="1"/>
          </p:cNvSpPr>
          <p:nvPr>
            <p:ph type="body" sz="quarter" idx="19" hasCustomPrompt="1"/>
          </p:nvPr>
        </p:nvSpPr>
        <p:spPr>
          <a:xfrm>
            <a:off x="9818583" y="4085630"/>
            <a:ext cx="1624263" cy="312737"/>
          </a:xfrm>
          <a:prstGeom prst="rect">
            <a:avLst/>
          </a:prstGeo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GB" dirty="0"/>
              <a:t>Click to edit text</a:t>
            </a:r>
            <a:endParaRPr lang="en-US" dirty="0"/>
          </a:p>
        </p:txBody>
      </p:sp>
      <p:sp>
        <p:nvSpPr>
          <p:cNvPr id="37" name="Picture Placeholder 2">
            <a:extLst>
              <a:ext uri="{FF2B5EF4-FFF2-40B4-BE49-F238E27FC236}">
                <a16:creationId xmlns:a16="http://schemas.microsoft.com/office/drawing/2014/main" id="{FE9F528E-29CF-8D45-9F1F-2B7121CE92C8}"/>
              </a:ext>
            </a:extLst>
          </p:cNvPr>
          <p:cNvSpPr>
            <a:spLocks noGrp="1"/>
          </p:cNvSpPr>
          <p:nvPr>
            <p:ph type="pic" sz="quarter" idx="20" hasCustomPrompt="1"/>
          </p:nvPr>
        </p:nvSpPr>
        <p:spPr>
          <a:xfrm>
            <a:off x="2900077" y="2128947"/>
            <a:ext cx="1888743" cy="16870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8" name="Picture Placeholder 2">
            <a:extLst>
              <a:ext uri="{FF2B5EF4-FFF2-40B4-BE49-F238E27FC236}">
                <a16:creationId xmlns:a16="http://schemas.microsoft.com/office/drawing/2014/main" id="{9BF65DE6-74C0-0141-B6DA-EF0A9D2A22F4}"/>
              </a:ext>
            </a:extLst>
          </p:cNvPr>
          <p:cNvSpPr>
            <a:spLocks noGrp="1"/>
          </p:cNvSpPr>
          <p:nvPr>
            <p:ph type="pic" sz="quarter" idx="21" hasCustomPrompt="1"/>
          </p:nvPr>
        </p:nvSpPr>
        <p:spPr>
          <a:xfrm>
            <a:off x="5171136" y="2128947"/>
            <a:ext cx="1888743" cy="16870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39" name="Picture Placeholder 2">
            <a:extLst>
              <a:ext uri="{FF2B5EF4-FFF2-40B4-BE49-F238E27FC236}">
                <a16:creationId xmlns:a16="http://schemas.microsoft.com/office/drawing/2014/main" id="{734EF632-1E4F-7549-BBA6-31D1CD62501D}"/>
              </a:ext>
            </a:extLst>
          </p:cNvPr>
          <p:cNvSpPr>
            <a:spLocks noGrp="1"/>
          </p:cNvSpPr>
          <p:nvPr>
            <p:ph type="pic" sz="quarter" idx="22" hasCustomPrompt="1"/>
          </p:nvPr>
        </p:nvSpPr>
        <p:spPr>
          <a:xfrm>
            <a:off x="7446614" y="2128292"/>
            <a:ext cx="1888743" cy="16870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sp>
        <p:nvSpPr>
          <p:cNvPr id="40" name="Picture Placeholder 2">
            <a:extLst>
              <a:ext uri="{FF2B5EF4-FFF2-40B4-BE49-F238E27FC236}">
                <a16:creationId xmlns:a16="http://schemas.microsoft.com/office/drawing/2014/main" id="{DCABADAE-7657-1C49-9AC1-852AF59E6DEC}"/>
              </a:ext>
            </a:extLst>
          </p:cNvPr>
          <p:cNvSpPr>
            <a:spLocks noGrp="1"/>
          </p:cNvSpPr>
          <p:nvPr>
            <p:ph type="pic" sz="quarter" idx="23" hasCustomPrompt="1"/>
          </p:nvPr>
        </p:nvSpPr>
        <p:spPr>
          <a:xfrm>
            <a:off x="9686702" y="2139669"/>
            <a:ext cx="1888743" cy="16870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p>
          <a:p>
            <a:endParaRPr lang="en-US" dirty="0"/>
          </a:p>
        </p:txBody>
      </p:sp>
      <p:pic>
        <p:nvPicPr>
          <p:cNvPr id="23" name="Colour logo RGB_DM.jpeg" descr="Colour logo RGB_DM.jpeg">
            <a:extLst>
              <a:ext uri="{FF2B5EF4-FFF2-40B4-BE49-F238E27FC236}">
                <a16:creationId xmlns:a16="http://schemas.microsoft.com/office/drawing/2014/main" id="{EC5209EC-F1FE-2644-9F4F-45630FAF6E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4115044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ur abstract circles with text">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Cambridge blue circles with text slide</a:t>
            </a:r>
            <a:endParaRPr lang="en-US" dirty="0"/>
          </a:p>
        </p:txBody>
      </p:sp>
      <p:sp>
        <p:nvSpPr>
          <p:cNvPr id="11" name="Прямоугольник 15">
            <a:extLst>
              <a:ext uri="{FF2B5EF4-FFF2-40B4-BE49-F238E27FC236}">
                <a16:creationId xmlns:a16="http://schemas.microsoft.com/office/drawing/2014/main" id="{784D8408-EA1D-7746-B8F7-E2663CB396BE}"/>
              </a:ext>
              <a:ext uri="{C183D7F6-B498-43B3-948B-1728B52AA6E4}">
                <adec:decorative xmlns:adec="http://schemas.microsoft.com/office/drawing/2017/decorative" val="1"/>
              </a:ext>
            </a:extLst>
          </p:cNvPr>
          <p:cNvSpPr/>
          <p:nvPr/>
        </p:nvSpPr>
        <p:spPr>
          <a:xfrm>
            <a:off x="-49026" y="2884939"/>
            <a:ext cx="12241026" cy="2321681"/>
          </a:xfrm>
          <a:prstGeom prst="rect">
            <a:avLst/>
          </a:prstGeom>
          <a:solidFill>
            <a:srgbClr val="F2F2F2"/>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a:p>
        </p:txBody>
      </p:sp>
      <p:pic>
        <p:nvPicPr>
          <p:cNvPr id="16" name="UoC_BrandTexture_Expressive_RGB-02.png">
            <a:extLst>
              <a:ext uri="{FF2B5EF4-FFF2-40B4-BE49-F238E27FC236}">
                <a16:creationId xmlns:a16="http://schemas.microsoft.com/office/drawing/2014/main" id="{F85581C1-A9AD-B14B-9178-5781355FE3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94438" y="2252234"/>
            <a:ext cx="1746086" cy="1745970"/>
          </a:xfrm>
          <a:custGeom>
            <a:avLst/>
            <a:gdLst/>
            <a:ahLst/>
            <a:cxnLst>
              <a:cxn ang="0">
                <a:pos x="wd2" y="hd2"/>
              </a:cxn>
              <a:cxn ang="5400000">
                <a:pos x="wd2" y="hd2"/>
              </a:cxn>
              <a:cxn ang="10800000">
                <a:pos x="wd2" y="hd2"/>
              </a:cxn>
              <a:cxn ang="16200000">
                <a:pos x="wd2" y="hd2"/>
              </a:cxn>
            </a:cxnLst>
            <a:rect l="0" t="0" r="r" b="b"/>
            <a:pathLst>
              <a:path w="19679" h="20595" extrusionOk="0">
                <a:moveTo>
                  <a:pt x="9841" y="0"/>
                </a:moveTo>
                <a:cubicBezTo>
                  <a:pt x="7323"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9" y="0"/>
                  <a:pt x="9841" y="0"/>
                </a:cubicBezTo>
                <a:close/>
              </a:path>
            </a:pathLst>
          </a:custGeom>
          <a:ln w="12700">
            <a:miter lim="400000"/>
          </a:ln>
        </p:spPr>
      </p:pic>
      <p:pic>
        <p:nvPicPr>
          <p:cNvPr id="17" name="UoC_BrandTexture_Expressive_RGB-01.png">
            <a:extLst>
              <a:ext uri="{FF2B5EF4-FFF2-40B4-BE49-F238E27FC236}">
                <a16:creationId xmlns:a16="http://schemas.microsoft.com/office/drawing/2014/main" id="{804FE9B4-7209-234E-84B1-605B82D0E05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3440587" y="2252234"/>
            <a:ext cx="1746086" cy="1745970"/>
          </a:xfrm>
          <a:custGeom>
            <a:avLst/>
            <a:gdLst/>
            <a:ahLst/>
            <a:cxnLst>
              <a:cxn ang="0">
                <a:pos x="wd2" y="hd2"/>
              </a:cxn>
              <a:cxn ang="5400000">
                <a:pos x="wd2" y="hd2"/>
              </a:cxn>
              <a:cxn ang="10800000">
                <a:pos x="wd2" y="hd2"/>
              </a:cxn>
              <a:cxn ang="16200000">
                <a:pos x="wd2" y="hd2"/>
              </a:cxn>
            </a:cxnLst>
            <a:rect l="0" t="0" r="r" b="b"/>
            <a:pathLst>
              <a:path w="19679" h="20595" extrusionOk="0">
                <a:moveTo>
                  <a:pt x="9841" y="0"/>
                </a:moveTo>
                <a:cubicBezTo>
                  <a:pt x="7323"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9" y="0"/>
                  <a:pt x="9841" y="0"/>
                </a:cubicBezTo>
                <a:close/>
              </a:path>
            </a:pathLst>
          </a:custGeom>
          <a:ln w="12700">
            <a:miter lim="400000"/>
          </a:ln>
        </p:spPr>
      </p:pic>
      <p:pic>
        <p:nvPicPr>
          <p:cNvPr id="18" name="UoC_BrandTexture_Expressive_RGB-01.png">
            <a:extLst>
              <a:ext uri="{FF2B5EF4-FFF2-40B4-BE49-F238E27FC236}">
                <a16:creationId xmlns:a16="http://schemas.microsoft.com/office/drawing/2014/main" id="{18D0180A-E8EA-A442-884A-45CD4E000244}"/>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6184974" y="2252234"/>
            <a:ext cx="1746086" cy="1745970"/>
          </a:xfrm>
          <a:custGeom>
            <a:avLst/>
            <a:gdLst/>
            <a:ahLst/>
            <a:cxnLst>
              <a:cxn ang="0">
                <a:pos x="wd2" y="hd2"/>
              </a:cxn>
              <a:cxn ang="5400000">
                <a:pos x="wd2" y="hd2"/>
              </a:cxn>
              <a:cxn ang="10800000">
                <a:pos x="wd2" y="hd2"/>
              </a:cxn>
              <a:cxn ang="16200000">
                <a:pos x="wd2" y="hd2"/>
              </a:cxn>
            </a:cxnLst>
            <a:rect l="0" t="0" r="r" b="b"/>
            <a:pathLst>
              <a:path w="19679" h="20595" extrusionOk="0">
                <a:moveTo>
                  <a:pt x="9841" y="0"/>
                </a:moveTo>
                <a:cubicBezTo>
                  <a:pt x="7323"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9" y="0"/>
                  <a:pt x="9841" y="0"/>
                </a:cubicBezTo>
                <a:close/>
              </a:path>
            </a:pathLst>
          </a:custGeom>
          <a:ln w="12700">
            <a:miter lim="400000"/>
          </a:ln>
        </p:spPr>
      </p:pic>
      <p:pic>
        <p:nvPicPr>
          <p:cNvPr id="19" name="UoC_BrandTexture_Expressive_RGB-02.png">
            <a:extLst>
              <a:ext uri="{FF2B5EF4-FFF2-40B4-BE49-F238E27FC236}">
                <a16:creationId xmlns:a16="http://schemas.microsoft.com/office/drawing/2014/main" id="{0CB4F5A6-693B-764D-B8A8-964FB0C058BA}"/>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8929360" y="2353834"/>
            <a:ext cx="1746086" cy="1745970"/>
          </a:xfrm>
          <a:custGeom>
            <a:avLst/>
            <a:gdLst/>
            <a:ahLst/>
            <a:cxnLst>
              <a:cxn ang="0">
                <a:pos x="wd2" y="hd2"/>
              </a:cxn>
              <a:cxn ang="5400000">
                <a:pos x="wd2" y="hd2"/>
              </a:cxn>
              <a:cxn ang="10800000">
                <a:pos x="wd2" y="hd2"/>
              </a:cxn>
              <a:cxn ang="16200000">
                <a:pos x="wd2" y="hd2"/>
              </a:cxn>
            </a:cxnLst>
            <a:rect l="0" t="0" r="r" b="b"/>
            <a:pathLst>
              <a:path w="19679" h="20595" extrusionOk="0">
                <a:moveTo>
                  <a:pt x="9841" y="0"/>
                </a:moveTo>
                <a:cubicBezTo>
                  <a:pt x="7323"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9" y="0"/>
                  <a:pt x="9841" y="0"/>
                </a:cubicBezTo>
                <a:close/>
              </a:path>
            </a:pathLst>
          </a:custGeom>
          <a:ln w="12700">
            <a:miter lim="400000"/>
          </a:ln>
        </p:spPr>
      </p:pic>
      <p:sp>
        <p:nvSpPr>
          <p:cNvPr id="3" name="Text Placeholder 2">
            <a:extLst>
              <a:ext uri="{FF2B5EF4-FFF2-40B4-BE49-F238E27FC236}">
                <a16:creationId xmlns:a16="http://schemas.microsoft.com/office/drawing/2014/main" id="{55025930-FE87-8940-A521-80DA1CD11870}"/>
              </a:ext>
            </a:extLst>
          </p:cNvPr>
          <p:cNvSpPr>
            <a:spLocks noGrp="1"/>
          </p:cNvSpPr>
          <p:nvPr>
            <p:ph type="body" sz="quarter" idx="10" hasCustomPrompt="1"/>
          </p:nvPr>
        </p:nvSpPr>
        <p:spPr>
          <a:xfrm>
            <a:off x="805453" y="4301422"/>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0" name="Text Placeholder 2">
            <a:extLst>
              <a:ext uri="{FF2B5EF4-FFF2-40B4-BE49-F238E27FC236}">
                <a16:creationId xmlns:a16="http://schemas.microsoft.com/office/drawing/2014/main" id="{6D631F0D-8D57-FC49-A915-F7EBEACC62C6}"/>
              </a:ext>
            </a:extLst>
          </p:cNvPr>
          <p:cNvSpPr>
            <a:spLocks noGrp="1"/>
          </p:cNvSpPr>
          <p:nvPr>
            <p:ph type="body" sz="quarter" idx="11" hasCustomPrompt="1"/>
          </p:nvPr>
        </p:nvSpPr>
        <p:spPr>
          <a:xfrm>
            <a:off x="3565419" y="4291028"/>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1" name="Text Placeholder 2">
            <a:extLst>
              <a:ext uri="{FF2B5EF4-FFF2-40B4-BE49-F238E27FC236}">
                <a16:creationId xmlns:a16="http://schemas.microsoft.com/office/drawing/2014/main" id="{5418BF70-E45B-A345-B77B-63EF4C27817A}"/>
              </a:ext>
            </a:extLst>
          </p:cNvPr>
          <p:cNvSpPr>
            <a:spLocks noGrp="1"/>
          </p:cNvSpPr>
          <p:nvPr>
            <p:ph type="body" sz="quarter" idx="12" hasCustomPrompt="1"/>
          </p:nvPr>
        </p:nvSpPr>
        <p:spPr>
          <a:xfrm>
            <a:off x="6325385" y="4301422"/>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8AD74AF9-7F7B-8646-8ED6-E70E7B65C1E1}"/>
              </a:ext>
            </a:extLst>
          </p:cNvPr>
          <p:cNvSpPr>
            <a:spLocks noGrp="1"/>
          </p:cNvSpPr>
          <p:nvPr>
            <p:ph type="body" sz="quarter" idx="13" hasCustomPrompt="1"/>
          </p:nvPr>
        </p:nvSpPr>
        <p:spPr>
          <a:xfrm>
            <a:off x="9069772" y="4301422"/>
            <a:ext cx="1465263" cy="3238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pic>
        <p:nvPicPr>
          <p:cNvPr id="15" name="Colour logo RGB_DM.jpeg" descr="Colour logo RGB_DM.jpeg">
            <a:extLst>
              <a:ext uri="{FF2B5EF4-FFF2-40B4-BE49-F238E27FC236}">
                <a16:creationId xmlns:a16="http://schemas.microsoft.com/office/drawing/2014/main" id="{E3E2C03F-5B62-354B-BE9D-308AC3E16AF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323570013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nd media">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22607"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sp>
        <p:nvSpPr>
          <p:cNvPr id="8" name="Content Placeholder 3">
            <a:extLst>
              <a:ext uri="{FF2B5EF4-FFF2-40B4-BE49-F238E27FC236}">
                <a16:creationId xmlns:a16="http://schemas.microsoft.com/office/drawing/2014/main" id="{FBE56363-26EA-0E45-92A7-DC3D5187182E}"/>
              </a:ext>
            </a:extLst>
          </p:cNvPr>
          <p:cNvSpPr>
            <a:spLocks noGrp="1"/>
          </p:cNvSpPr>
          <p:nvPr>
            <p:ph sz="half" idx="11" hasCustomPrompt="1"/>
          </p:nvPr>
        </p:nvSpPr>
        <p:spPr>
          <a:xfrm>
            <a:off x="417503"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pic>
        <p:nvPicPr>
          <p:cNvPr id="13" name="UoC_BrandTexture_SingleColour_RGB_UoC_SingleColour_DCB_Texture_CMYK.png">
            <a:extLst>
              <a:ext uri="{FF2B5EF4-FFF2-40B4-BE49-F238E27FC236}">
                <a16:creationId xmlns:a16="http://schemas.microsoft.com/office/drawing/2014/main" id="{8C3DBCC0-25B2-544F-AE91-1DB0C809547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471995" y="-9012"/>
            <a:ext cx="8740567" cy="466096"/>
          </a:xfrm>
          <a:prstGeom prst="rect">
            <a:avLst/>
          </a:prstGeom>
          <a:ln w="12700">
            <a:miter lim="400000"/>
          </a:ln>
        </p:spPr>
      </p:pic>
      <p:pic>
        <p:nvPicPr>
          <p:cNvPr id="14" name="Pattern-02.png">
            <a:extLst>
              <a:ext uri="{FF2B5EF4-FFF2-40B4-BE49-F238E27FC236}">
                <a16:creationId xmlns:a16="http://schemas.microsoft.com/office/drawing/2014/main" id="{7C16C933-BC4C-3E42-9782-A3C67217438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382222" y="33153"/>
            <a:ext cx="3801649" cy="842049"/>
          </a:xfrm>
          <a:prstGeom prst="rect">
            <a:avLst/>
          </a:prstGeom>
          <a:ln w="12700">
            <a:miter lim="400000"/>
          </a:ln>
        </p:spPr>
      </p:pic>
      <p:pic>
        <p:nvPicPr>
          <p:cNvPr id="15" name="UoC_BrandTexture_SingleColour_RGB_UoC_SingleColour_CB_Texture_CMYK.png">
            <a:extLst>
              <a:ext uri="{FF2B5EF4-FFF2-40B4-BE49-F238E27FC236}">
                <a16:creationId xmlns:a16="http://schemas.microsoft.com/office/drawing/2014/main" id="{60CE57E9-3AEC-C74F-8639-F3C3FE11BFC4}"/>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0"/>
            <a:ext cx="4682494" cy="466096"/>
          </a:xfrm>
          <a:prstGeom prst="rect">
            <a:avLst/>
          </a:prstGeom>
          <a:ln w="12700">
            <a:miter lim="400000"/>
          </a:ln>
        </p:spPr>
      </p:pic>
      <p:pic>
        <p:nvPicPr>
          <p:cNvPr id="11" name="Colour logo RGB_DM.jpeg" descr="Colour logo RGB_DM.jpeg">
            <a:extLst>
              <a:ext uri="{FF2B5EF4-FFF2-40B4-BE49-F238E27FC236}">
                <a16:creationId xmlns:a16="http://schemas.microsoft.com/office/drawing/2014/main" id="{7C2984EC-9743-2849-9776-ECD53B3B987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1794587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ext and media 2">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sp>
        <p:nvSpPr>
          <p:cNvPr id="8" name="Content Placeholder 3">
            <a:extLst>
              <a:ext uri="{FF2B5EF4-FFF2-40B4-BE49-F238E27FC236}">
                <a16:creationId xmlns:a16="http://schemas.microsoft.com/office/drawing/2014/main" id="{FBE56363-26EA-0E45-92A7-DC3D5187182E}"/>
              </a:ext>
            </a:extLst>
          </p:cNvPr>
          <p:cNvSpPr>
            <a:spLocks noGrp="1"/>
          </p:cNvSpPr>
          <p:nvPr>
            <p:ph sz="half" idx="11" hasCustomPrompt="1"/>
          </p:nvPr>
        </p:nvSpPr>
        <p:spPr>
          <a:xfrm>
            <a:off x="417503"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pic>
        <p:nvPicPr>
          <p:cNvPr id="9" name="UoC_BrandTexture_SingleColour_RGB_UoC_SingleColour_LCB_Texture_CMYK.png">
            <a:extLst>
              <a:ext uri="{FF2B5EF4-FFF2-40B4-BE49-F238E27FC236}">
                <a16:creationId xmlns:a16="http://schemas.microsoft.com/office/drawing/2014/main" id="{1242BFC5-6573-6D49-879F-302DC7FABFF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457699" y="-7968"/>
            <a:ext cx="1889276" cy="611492"/>
          </a:xfrm>
          <a:prstGeom prst="rect">
            <a:avLst/>
          </a:prstGeom>
          <a:ln w="12700">
            <a:miter lim="400000"/>
          </a:ln>
        </p:spPr>
      </p:pic>
      <p:pic>
        <p:nvPicPr>
          <p:cNvPr id="10" name="Pattern-02.png">
            <a:extLst>
              <a:ext uri="{FF2B5EF4-FFF2-40B4-BE49-F238E27FC236}">
                <a16:creationId xmlns:a16="http://schemas.microsoft.com/office/drawing/2014/main" id="{2E143007-DA9A-F74C-B491-C674C1ABAFC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07168" y="-16574"/>
            <a:ext cx="7562363" cy="639297"/>
          </a:xfrm>
          <a:prstGeom prst="rect">
            <a:avLst/>
          </a:prstGeom>
          <a:ln w="12700">
            <a:miter lim="400000"/>
          </a:ln>
        </p:spPr>
      </p:pic>
      <p:pic>
        <p:nvPicPr>
          <p:cNvPr id="11" name="UoC_BrandTexture_SingleColour_RGB_UoC_SingleColour_CB_Texture_CMYK.png">
            <a:extLst>
              <a:ext uri="{FF2B5EF4-FFF2-40B4-BE49-F238E27FC236}">
                <a16:creationId xmlns:a16="http://schemas.microsoft.com/office/drawing/2014/main" id="{29EF94AE-3313-FC4E-B5A9-4CAF3AD8CA9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9012"/>
            <a:ext cx="4534143" cy="613580"/>
          </a:xfrm>
          <a:prstGeom prst="rect">
            <a:avLst/>
          </a:prstGeom>
          <a:ln w="12700">
            <a:miter lim="400000"/>
          </a:ln>
        </p:spPr>
      </p:pic>
      <p:pic>
        <p:nvPicPr>
          <p:cNvPr id="13" name="Colour logo RGB_DM.jpeg" descr="Colour logo RGB_DM.jpeg">
            <a:extLst>
              <a:ext uri="{FF2B5EF4-FFF2-40B4-BE49-F238E27FC236}">
                <a16:creationId xmlns:a16="http://schemas.microsoft.com/office/drawing/2014/main" id="{7B8EB74C-3C2E-D74B-9B86-FDBCD75FF12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110348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 and media plain">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slide blank</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sp>
        <p:nvSpPr>
          <p:cNvPr id="8" name="Content Placeholder 3">
            <a:extLst>
              <a:ext uri="{FF2B5EF4-FFF2-40B4-BE49-F238E27FC236}">
                <a16:creationId xmlns:a16="http://schemas.microsoft.com/office/drawing/2014/main" id="{FBE56363-26EA-0E45-92A7-DC3D5187182E}"/>
              </a:ext>
            </a:extLst>
          </p:cNvPr>
          <p:cNvSpPr>
            <a:spLocks noGrp="1"/>
          </p:cNvSpPr>
          <p:nvPr>
            <p:ph sz="half" idx="11" hasCustomPrompt="1"/>
          </p:nvPr>
        </p:nvSpPr>
        <p:spPr>
          <a:xfrm>
            <a:off x="417503" y="2438931"/>
            <a:ext cx="5181600"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pic>
        <p:nvPicPr>
          <p:cNvPr id="10" name="Colour logo RGB_DM.jpeg" descr="Colour logo RGB_DM.jpeg">
            <a:extLst>
              <a:ext uri="{FF2B5EF4-FFF2-40B4-BE49-F238E27FC236}">
                <a16:creationId xmlns:a16="http://schemas.microsoft.com/office/drawing/2014/main" id="{5CFD3C3F-AE1F-7648-9BAF-F0D681B5D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6571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xt and media on Cam blue abstr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466" y="0"/>
            <a:ext cx="12189533" cy="6858000"/>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10" name="Title 1">
            <a:extLst>
              <a:ext uri="{FF2B5EF4-FFF2-40B4-BE49-F238E27FC236}">
                <a16:creationId xmlns:a16="http://schemas.microsoft.com/office/drawing/2014/main" id="{298E04A8-0CD1-A648-8A2F-B1EA42B62E4F}"/>
              </a:ext>
            </a:extLst>
          </p:cNvPr>
          <p:cNvSpPr>
            <a:spLocks noGrp="1"/>
          </p:cNvSpPr>
          <p:nvPr>
            <p:ph type="title" hasCustomPrompt="1"/>
          </p:nvPr>
        </p:nvSpPr>
        <p:spPr>
          <a:xfrm>
            <a:off x="553776"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slide</a:t>
            </a:r>
            <a:endParaRPr lang="en-US" dirty="0"/>
          </a:p>
        </p:txBody>
      </p:sp>
      <p:sp>
        <p:nvSpPr>
          <p:cNvPr id="11" name="Content Placeholder 3">
            <a:extLst>
              <a:ext uri="{FF2B5EF4-FFF2-40B4-BE49-F238E27FC236}">
                <a16:creationId xmlns:a16="http://schemas.microsoft.com/office/drawing/2014/main" id="{71E6E109-7A1F-AC4E-A20C-F477A87B6AEF}"/>
              </a:ext>
            </a:extLst>
          </p:cNvPr>
          <p:cNvSpPr>
            <a:spLocks noGrp="1"/>
          </p:cNvSpPr>
          <p:nvPr>
            <p:ph sz="half" idx="10" hasCustomPrompt="1"/>
          </p:nvPr>
        </p:nvSpPr>
        <p:spPr>
          <a:xfrm>
            <a:off x="6172200" y="2438931"/>
            <a:ext cx="5181600" cy="3422608"/>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285750" indent="-285750">
              <a:buFont typeface="Arial" panose="020B0604020202020204" pitchFamily="34" charset="0"/>
              <a:buChar char="•"/>
              <a:defRPr b="0" i="0">
                <a:solidFill>
                  <a:schemeClr val="tx1">
                    <a:lumMod val="50000"/>
                  </a:schemeClr>
                </a:solidFill>
                <a:latin typeface="Arial" panose="020B0604020202020204" pitchFamily="34" charset="0"/>
                <a:cs typeface="Arial" panose="020B0604020202020204" pitchFamily="34" charset="0"/>
              </a:defRPr>
            </a:lvl2pPr>
            <a:lvl3pPr>
              <a:defRPr sz="1600"/>
            </a:lvl3pPr>
          </a:lstStyle>
          <a:p>
            <a:pPr lvl="0"/>
            <a:r>
              <a:rPr lang="en-GB" dirty="0"/>
              <a:t>Click to edit text</a:t>
            </a:r>
          </a:p>
          <a:p>
            <a:pPr lvl="2"/>
            <a:endParaRPr lang="en-GB" dirty="0"/>
          </a:p>
        </p:txBody>
      </p:sp>
      <p:sp>
        <p:nvSpPr>
          <p:cNvPr id="12" name="Content Placeholder 3">
            <a:extLst>
              <a:ext uri="{FF2B5EF4-FFF2-40B4-BE49-F238E27FC236}">
                <a16:creationId xmlns:a16="http://schemas.microsoft.com/office/drawing/2014/main" id="{6D015750-7669-E749-AF70-F9497CC72862}"/>
              </a:ext>
            </a:extLst>
          </p:cNvPr>
          <p:cNvSpPr>
            <a:spLocks noGrp="1"/>
          </p:cNvSpPr>
          <p:nvPr>
            <p:ph sz="half" idx="11" hasCustomPrompt="1"/>
          </p:nvPr>
        </p:nvSpPr>
        <p:spPr>
          <a:xfrm>
            <a:off x="553776" y="2432092"/>
            <a:ext cx="5181600" cy="3422608"/>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0"/>
            <a:endParaRPr lang="en-GB" dirty="0"/>
          </a:p>
          <a:p>
            <a:pPr lvl="1"/>
            <a:endParaRPr lang="en-GB" dirty="0"/>
          </a:p>
        </p:txBody>
      </p:sp>
      <p:pic>
        <p:nvPicPr>
          <p:cNvPr id="8" name="Picture 7" descr="A picture containing text, outdoor, dark, sign&#10;&#10;Description automatically generated">
            <a:extLst>
              <a:ext uri="{FF2B5EF4-FFF2-40B4-BE49-F238E27FC236}">
                <a16:creationId xmlns:a16="http://schemas.microsoft.com/office/drawing/2014/main" id="{738C6188-3BCB-184B-8B9A-4B5D1D9DC4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081" y="6259042"/>
            <a:ext cx="1361346" cy="285212"/>
          </a:xfrm>
          <a:prstGeom prst="rect">
            <a:avLst/>
          </a:prstGeom>
        </p:spPr>
      </p:pic>
    </p:spTree>
    <p:extLst>
      <p:ext uri="{BB962C8B-B14F-4D97-AF65-F5344CB8AC3E}">
        <p14:creationId xmlns:p14="http://schemas.microsoft.com/office/powerpoint/2010/main" val="3211488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ext or media">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48426" y="1230923"/>
            <a:ext cx="5260870" cy="474253"/>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One column content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1230923"/>
            <a:ext cx="5181600" cy="4630616"/>
          </a:xfrm>
          <a:prstGeom prst="rect">
            <a:avLst/>
          </a:prstGeom>
        </p:spPr>
        <p:txBody>
          <a:bodyPr/>
          <a:lstStyle>
            <a:lvl1pPr marL="0" indent="0">
              <a:lnSpc>
                <a:spcPct val="150000"/>
              </a:lnSpc>
              <a:buNone/>
              <a:defRPr sz="1800" b="0" i="0">
                <a:solidFill>
                  <a:schemeClr val="tx1">
                    <a:lumMod val="50000"/>
                  </a:schemeClr>
                </a:solidFill>
                <a:latin typeface="Arial" panose="020B0604020202020204" pitchFamily="34" charset="0"/>
                <a:cs typeface="Arial" panose="020B0604020202020204" pitchFamily="34" charset="0"/>
              </a:defRPr>
            </a:lvl1pPr>
            <a:lvl2pPr>
              <a:defRPr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0"/>
            <a:endParaRPr lang="en-GB" dirty="0"/>
          </a:p>
        </p:txBody>
      </p:sp>
      <p:pic>
        <p:nvPicPr>
          <p:cNvPr id="8" name="UoC_BrandTexture_SingleColour_RGB_UoC_SingleColour_LCB_Texture_CMYK.png">
            <a:extLst>
              <a:ext uri="{FF2B5EF4-FFF2-40B4-BE49-F238E27FC236}">
                <a16:creationId xmlns:a16="http://schemas.microsoft.com/office/drawing/2014/main" id="{8A5DD817-C57A-5A4B-94D0-CB17A35E13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20" y="3491896"/>
            <a:ext cx="2592239" cy="2354674"/>
          </a:xfrm>
          <a:prstGeom prst="rect">
            <a:avLst/>
          </a:prstGeom>
          <a:ln w="12700">
            <a:miter lim="400000"/>
          </a:ln>
        </p:spPr>
      </p:pic>
      <p:pic>
        <p:nvPicPr>
          <p:cNvPr id="10" name="Pattern-03.png">
            <a:extLst>
              <a:ext uri="{FF2B5EF4-FFF2-40B4-BE49-F238E27FC236}">
                <a16:creationId xmlns:a16="http://schemas.microsoft.com/office/drawing/2014/main" id="{DCA57939-EB84-9D4B-AFF1-541068E1FCC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0149" y="2707537"/>
            <a:ext cx="3294459" cy="2973603"/>
          </a:xfrm>
          <a:prstGeom prst="rect">
            <a:avLst/>
          </a:prstGeom>
          <a:ln w="12700">
            <a:miter lim="400000"/>
          </a:ln>
        </p:spPr>
      </p:pic>
      <p:pic>
        <p:nvPicPr>
          <p:cNvPr id="9" name="Colour logo RGB_DM.jpeg" descr="Colour logo RGB_DM.jpeg">
            <a:extLst>
              <a:ext uri="{FF2B5EF4-FFF2-40B4-BE49-F238E27FC236}">
                <a16:creationId xmlns:a16="http://schemas.microsoft.com/office/drawing/2014/main" id="{1A3B8F71-730F-C84B-8E38-9955A16A72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363397661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and media on Cam Blue">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30735"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Three images and content slide</a:t>
            </a:r>
            <a:endParaRPr lang="en-US" dirty="0"/>
          </a:p>
        </p:txBody>
      </p:sp>
      <p:pic>
        <p:nvPicPr>
          <p:cNvPr id="10" name="UoC_BrandTexture_SingleColour_RGB_UoC_SingleColour_LCB_CMYK.png">
            <a:extLst>
              <a:ext uri="{FF2B5EF4-FFF2-40B4-BE49-F238E27FC236}">
                <a16:creationId xmlns:a16="http://schemas.microsoft.com/office/drawing/2014/main" id="{0E6FA3B9-3A88-614A-9916-3E96C814E94C}"/>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69850"/>
            <a:extLst>
              <a:ext uri="{28A0092B-C50C-407E-A947-70E740481C1C}">
                <a14:useLocalDpi xmlns:a14="http://schemas.microsoft.com/office/drawing/2010/main"/>
              </a:ext>
            </a:extLst>
          </a:blip>
          <a:srcRect/>
          <a:stretch/>
        </p:blipFill>
        <p:spPr>
          <a:xfrm>
            <a:off x="592" y="2375991"/>
            <a:ext cx="12190816" cy="3503059"/>
          </a:xfrm>
          <a:prstGeom prst="rect">
            <a:avLst/>
          </a:prstGeom>
          <a:ln w="12700">
            <a:miter lim="400000"/>
          </a:ln>
        </p:spPr>
      </p:pic>
      <p:sp>
        <p:nvSpPr>
          <p:cNvPr id="3" name="Picture Placeholder 2">
            <a:extLst>
              <a:ext uri="{FF2B5EF4-FFF2-40B4-BE49-F238E27FC236}">
                <a16:creationId xmlns:a16="http://schemas.microsoft.com/office/drawing/2014/main" id="{608E7BF0-16CB-CD4C-995F-A9EF04925741}"/>
              </a:ext>
            </a:extLst>
          </p:cNvPr>
          <p:cNvSpPr>
            <a:spLocks noGrp="1"/>
          </p:cNvSpPr>
          <p:nvPr>
            <p:ph type="pic" sz="quarter" idx="10"/>
          </p:nvPr>
        </p:nvSpPr>
        <p:spPr>
          <a:xfrm>
            <a:off x="417514" y="1925638"/>
            <a:ext cx="3955106" cy="3953414"/>
          </a:xfrm>
          <a:prstGeom prst="rect">
            <a:avLst/>
          </a:prstGeom>
        </p:spPr>
        <p:txBody>
          <a:bodyPr/>
          <a:lstStyle/>
          <a:p>
            <a:endParaRPr lang="en-US"/>
          </a:p>
        </p:txBody>
      </p:sp>
      <p:sp>
        <p:nvSpPr>
          <p:cNvPr id="12" name="Picture Placeholder 11">
            <a:extLst>
              <a:ext uri="{FF2B5EF4-FFF2-40B4-BE49-F238E27FC236}">
                <a16:creationId xmlns:a16="http://schemas.microsoft.com/office/drawing/2014/main" id="{5F755ED9-66A0-D84C-BA10-A535056CF094}"/>
              </a:ext>
            </a:extLst>
          </p:cNvPr>
          <p:cNvSpPr>
            <a:spLocks noGrp="1"/>
          </p:cNvSpPr>
          <p:nvPr>
            <p:ph type="pic" sz="quarter" idx="11"/>
          </p:nvPr>
        </p:nvSpPr>
        <p:spPr>
          <a:xfrm>
            <a:off x="4740275" y="1925638"/>
            <a:ext cx="1816936" cy="1816936"/>
          </a:xfrm>
          <a:prstGeom prst="rect">
            <a:avLst/>
          </a:prstGeom>
        </p:spPr>
        <p:txBody>
          <a:bodyPr/>
          <a:lstStyle/>
          <a:p>
            <a:endParaRPr lang="en-US"/>
          </a:p>
        </p:txBody>
      </p:sp>
      <p:sp>
        <p:nvSpPr>
          <p:cNvPr id="13" name="Picture Placeholder 11">
            <a:extLst>
              <a:ext uri="{FF2B5EF4-FFF2-40B4-BE49-F238E27FC236}">
                <a16:creationId xmlns:a16="http://schemas.microsoft.com/office/drawing/2014/main" id="{6CAAB61F-343A-CF4A-9F6D-CBF4E158C3E7}"/>
              </a:ext>
            </a:extLst>
          </p:cNvPr>
          <p:cNvSpPr>
            <a:spLocks noGrp="1"/>
          </p:cNvSpPr>
          <p:nvPr>
            <p:ph type="pic" sz="quarter" idx="12"/>
          </p:nvPr>
        </p:nvSpPr>
        <p:spPr>
          <a:xfrm>
            <a:off x="4740275" y="4062115"/>
            <a:ext cx="1816936" cy="1816936"/>
          </a:xfrm>
          <a:prstGeom prst="rect">
            <a:avLst/>
          </a:prstGeom>
        </p:spPr>
        <p:txBody>
          <a:bodyPr/>
          <a:lstStyle/>
          <a:p>
            <a:endParaRPr lang="en-US"/>
          </a:p>
        </p:txBody>
      </p:sp>
      <p:sp>
        <p:nvSpPr>
          <p:cNvPr id="14" name="Content Placeholder 3">
            <a:extLst>
              <a:ext uri="{FF2B5EF4-FFF2-40B4-BE49-F238E27FC236}">
                <a16:creationId xmlns:a16="http://schemas.microsoft.com/office/drawing/2014/main" id="{4958071C-6A8E-0641-8C58-D7ED809CA279}"/>
              </a:ext>
            </a:extLst>
          </p:cNvPr>
          <p:cNvSpPr>
            <a:spLocks noGrp="1"/>
          </p:cNvSpPr>
          <p:nvPr>
            <p:ph sz="half" idx="13" hasCustomPrompt="1"/>
          </p:nvPr>
        </p:nvSpPr>
        <p:spPr>
          <a:xfrm>
            <a:off x="6924866" y="3188368"/>
            <a:ext cx="4577322" cy="2673170"/>
          </a:xfrm>
          <a:prstGeom prst="rect">
            <a:avLst/>
          </a:prstGeom>
        </p:spPr>
        <p:txBody>
          <a:bodyPr>
            <a:normAutofit/>
          </a:bodyPr>
          <a:lstStyle>
            <a:lvl1pPr marL="0" indent="0">
              <a:lnSpc>
                <a:spcPct val="150000"/>
              </a:lnSpc>
              <a:buNone/>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0"/>
            <a:r>
              <a:rPr lang="en-GB" dirty="0"/>
              <a:t>	</a:t>
            </a:r>
          </a:p>
        </p:txBody>
      </p:sp>
      <p:sp>
        <p:nvSpPr>
          <p:cNvPr id="15" name="Title 1">
            <a:extLst>
              <a:ext uri="{FF2B5EF4-FFF2-40B4-BE49-F238E27FC236}">
                <a16:creationId xmlns:a16="http://schemas.microsoft.com/office/drawing/2014/main" id="{637F0056-4B73-F848-9F60-904A61DD18D6}"/>
              </a:ext>
            </a:extLst>
          </p:cNvPr>
          <p:cNvSpPr txBox="1">
            <a:spLocks/>
          </p:cNvSpPr>
          <p:nvPr userDrawn="1"/>
        </p:nvSpPr>
        <p:spPr>
          <a:xfrm>
            <a:off x="6924865" y="2568504"/>
            <a:ext cx="4577323" cy="420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i="0" kern="1200">
                <a:solidFill>
                  <a:schemeClr val="tx1">
                    <a:lumMod val="50000"/>
                  </a:schemeClr>
                </a:solidFill>
                <a:latin typeface="Arial" panose="020B0604020202020204" pitchFamily="34" charset="0"/>
                <a:ea typeface="+mj-ea"/>
                <a:cs typeface="Arial" panose="020B0604020202020204" pitchFamily="34" charset="0"/>
              </a:defRPr>
            </a:lvl1pPr>
          </a:lstStyle>
          <a:p>
            <a:r>
              <a:rPr lang="en-GB" sz="2200" dirty="0"/>
              <a:t>Click to edit subtitle</a:t>
            </a:r>
            <a:endParaRPr lang="en-US" sz="2200" dirty="0"/>
          </a:p>
        </p:txBody>
      </p:sp>
      <p:pic>
        <p:nvPicPr>
          <p:cNvPr id="16" name="Colour logo RGB_DM.jpeg" descr="Colour logo RGB_DM.jpeg">
            <a:extLst>
              <a:ext uri="{FF2B5EF4-FFF2-40B4-BE49-F238E27FC236}">
                <a16:creationId xmlns:a16="http://schemas.microsoft.com/office/drawing/2014/main" id="{9FFBFC7E-0EF3-9845-8C8B-95B2A29D70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1858597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on Cam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776"/>
            <a:ext cx="12192000" cy="6860776"/>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9" name="Text Placeholder 8">
            <a:extLst>
              <a:ext uri="{FF2B5EF4-FFF2-40B4-BE49-F238E27FC236}">
                <a16:creationId xmlns:a16="http://schemas.microsoft.com/office/drawing/2014/main" id="{F38C8141-5A82-894D-AA12-C382770E5E82}"/>
              </a:ext>
            </a:extLst>
          </p:cNvPr>
          <p:cNvSpPr>
            <a:spLocks noGrp="1"/>
          </p:cNvSpPr>
          <p:nvPr>
            <p:ph type="body" sz="quarter" idx="10" hasCustomPrompt="1"/>
          </p:nvPr>
        </p:nvSpPr>
        <p:spPr>
          <a:xfrm>
            <a:off x="1301506" y="2077278"/>
            <a:ext cx="9588988" cy="3010537"/>
          </a:xfrm>
          <a:prstGeom prst="rect">
            <a:avLst/>
          </a:prstGeom>
        </p:spPr>
        <p:txBody>
          <a:bodyPr>
            <a:normAutofit/>
          </a:bodyPr>
          <a:lstStyle>
            <a:lvl1pPr marL="0" indent="0" algn="ctr">
              <a:buNone/>
              <a:defRPr sz="2800" b="1" i="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GB" dirty="0"/>
              <a:t>“Click to edit quote or statement text”</a:t>
            </a:r>
          </a:p>
        </p:txBody>
      </p:sp>
      <p:pic>
        <p:nvPicPr>
          <p:cNvPr id="8" name="Picture 7" descr="A picture containing text, outdoor, dark, sign&#10;&#10;Description automatically generated">
            <a:extLst>
              <a:ext uri="{FF2B5EF4-FFF2-40B4-BE49-F238E27FC236}">
                <a16:creationId xmlns:a16="http://schemas.microsoft.com/office/drawing/2014/main" id="{3973F488-385D-FE45-9C58-559F926154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081" y="6259042"/>
            <a:ext cx="1361346" cy="285212"/>
          </a:xfrm>
          <a:prstGeom prst="rect">
            <a:avLst/>
          </a:prstGeom>
        </p:spPr>
      </p:pic>
    </p:spTree>
    <p:extLst>
      <p:ext uri="{BB962C8B-B14F-4D97-AF65-F5344CB8AC3E}">
        <p14:creationId xmlns:p14="http://schemas.microsoft.com/office/powerpoint/2010/main" val="234244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Title Divider 2">
    <p:spTree>
      <p:nvGrpSpPr>
        <p:cNvPr id="1" name=""/>
        <p:cNvGrpSpPr/>
        <p:nvPr/>
      </p:nvGrpSpPr>
      <p:grpSpPr>
        <a:xfrm>
          <a:off x="0" y="0"/>
          <a:ext cx="0" cy="0"/>
          <a:chOff x="0" y="0"/>
          <a:chExt cx="0" cy="0"/>
        </a:xfrm>
      </p:grpSpPr>
      <p:sp>
        <p:nvSpPr>
          <p:cNvPr id="4" name="Прямоугольник 8">
            <a:extLst>
              <a:ext uri="{FF2B5EF4-FFF2-40B4-BE49-F238E27FC236}">
                <a16:creationId xmlns:a16="http://schemas.microsoft.com/office/drawing/2014/main" id="{14E28E23-8F82-8243-9C9D-1658786A2AC6}"/>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12" name="Title Text"/>
          <p:cNvSpPr txBox="1">
            <a:spLocks noGrp="1"/>
          </p:cNvSpPr>
          <p:nvPr>
            <p:ph type="title" hasCustomPrompt="1"/>
          </p:nvPr>
        </p:nvSpPr>
        <p:spPr>
          <a:xfrm>
            <a:off x="380076" y="2929534"/>
            <a:ext cx="3713601" cy="2592036"/>
          </a:xfrm>
          <a:prstGeom prst="rect">
            <a:avLst/>
          </a:prstGeom>
        </p:spPr>
        <p:txBody>
          <a:bodyPr anchor="t"/>
          <a:lstStyle>
            <a:lvl1pPr defTabSz="914318">
              <a:lnSpc>
                <a:spcPct val="100000"/>
              </a:lnSpc>
              <a:defRPr sz="3600" b="0" i="0" spc="0">
                <a:solidFill>
                  <a:schemeClr val="tx1">
                    <a:lumMod val="50000"/>
                  </a:schemeClr>
                </a:solidFill>
                <a:latin typeface="Arial" panose="020B0604020202020204" pitchFamily="34" charset="0"/>
                <a:ea typeface="Arial" panose="020B0604020202020204" pitchFamily="34" charset="0"/>
                <a:cs typeface="Arial" panose="020B0604020202020204" pitchFamily="34" charset="0"/>
                <a:sym typeface="Montserrat Bold"/>
              </a:defRPr>
            </a:lvl1pPr>
          </a:lstStyle>
          <a:p>
            <a:r>
              <a:rPr lang="en-GB" dirty="0"/>
              <a:t>Divider title slide</a:t>
            </a:r>
            <a:endParaRPr dirty="0"/>
          </a:p>
        </p:txBody>
      </p:sp>
      <p:sp>
        <p:nvSpPr>
          <p:cNvPr id="3" name="Picture Placeholder 2">
            <a:extLst>
              <a:ext uri="{FF2B5EF4-FFF2-40B4-BE49-F238E27FC236}">
                <a16:creationId xmlns:a16="http://schemas.microsoft.com/office/drawing/2014/main" id="{FE804EC1-E822-FA46-A4BC-9BFED5A445BC}"/>
              </a:ext>
            </a:extLst>
          </p:cNvPr>
          <p:cNvSpPr>
            <a:spLocks noGrp="1"/>
          </p:cNvSpPr>
          <p:nvPr>
            <p:ph type="pic" sz="quarter" idx="10"/>
          </p:nvPr>
        </p:nvSpPr>
        <p:spPr>
          <a:xfrm>
            <a:off x="4240214" y="-15843"/>
            <a:ext cx="7951786" cy="6858000"/>
          </a:xfrm>
          <a:prstGeom prst="rect">
            <a:avLst/>
          </a:prstGeom>
        </p:spPr>
        <p:txBody>
          <a:bodyPr/>
          <a:lstStyle/>
          <a:p>
            <a:endParaRPr lang="en-US" dirty="0"/>
          </a:p>
        </p:txBody>
      </p:sp>
      <p:sp>
        <p:nvSpPr>
          <p:cNvPr id="13" name="Slide Numbe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9" name="UoC_BrandTexture_SingleColour_RGB_UoC_SingleColour_LCB_Texture_CMYK.png">
            <a:extLst>
              <a:ext uri="{FF2B5EF4-FFF2-40B4-BE49-F238E27FC236}">
                <a16:creationId xmlns:a16="http://schemas.microsoft.com/office/drawing/2014/main" id="{E622DC4E-D75D-BF4D-9FC7-B89CF513C76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2061"/>
            <a:ext cx="4240214" cy="2231656"/>
          </a:xfrm>
          <a:prstGeom prst="rect">
            <a:avLst/>
          </a:prstGeom>
          <a:ln w="12700">
            <a:miter lim="400000"/>
          </a:ln>
        </p:spPr>
      </p:pic>
      <p:pic>
        <p:nvPicPr>
          <p:cNvPr id="10" name="Pattern-04.png">
            <a:extLst>
              <a:ext uri="{FF2B5EF4-FFF2-40B4-BE49-F238E27FC236}">
                <a16:creationId xmlns:a16="http://schemas.microsoft.com/office/drawing/2014/main" id="{1335643A-8893-7145-B328-95682813E0CD}"/>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flipH="1">
            <a:off x="0" y="19113"/>
            <a:ext cx="4093677" cy="2231655"/>
          </a:xfrm>
          <a:prstGeom prst="rect">
            <a:avLst/>
          </a:prstGeom>
          <a:ln w="12700">
            <a:miter lim="400000"/>
          </a:ln>
        </p:spPr>
      </p:pic>
      <p:pic>
        <p:nvPicPr>
          <p:cNvPr id="14" name="Colour logo RGB_DM.jpeg" descr="Colour logo RGB_DM.jpeg">
            <a:extLst>
              <a:ext uri="{FF2B5EF4-FFF2-40B4-BE49-F238E27FC236}">
                <a16:creationId xmlns:a16="http://schemas.microsoft.com/office/drawing/2014/main" id="{0D309C50-1C79-5544-B66F-7ACE71E260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3602723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lumn Text/Image on Cam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2466" y="0"/>
            <a:ext cx="12189533" cy="6858000"/>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8" name="Picture 7" descr="A picture containing text, outdoor, dark, sign&#10;&#10;Description automatically generated">
            <a:extLst>
              <a:ext uri="{FF2B5EF4-FFF2-40B4-BE49-F238E27FC236}">
                <a16:creationId xmlns:a16="http://schemas.microsoft.com/office/drawing/2014/main" id="{3973F488-385D-FE45-9C58-559F926154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748" y="6258972"/>
            <a:ext cx="1361678" cy="285282"/>
          </a:xfrm>
          <a:prstGeom prst="rect">
            <a:avLst/>
          </a:prstGeom>
        </p:spPr>
      </p:pic>
      <p:sp>
        <p:nvSpPr>
          <p:cNvPr id="10" name="Title 1">
            <a:extLst>
              <a:ext uri="{FF2B5EF4-FFF2-40B4-BE49-F238E27FC236}">
                <a16:creationId xmlns:a16="http://schemas.microsoft.com/office/drawing/2014/main" id="{298E04A8-0CD1-A648-8A2F-B1EA42B62E4F}"/>
              </a:ext>
            </a:extLst>
          </p:cNvPr>
          <p:cNvSpPr>
            <a:spLocks noGrp="1"/>
          </p:cNvSpPr>
          <p:nvPr>
            <p:ph type="title" hasCustomPrompt="1"/>
          </p:nvPr>
        </p:nvSpPr>
        <p:spPr>
          <a:xfrm>
            <a:off x="430756"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on Cambridge blue slide</a:t>
            </a:r>
            <a:endParaRPr lang="en-US" dirty="0"/>
          </a:p>
        </p:txBody>
      </p:sp>
      <p:sp>
        <p:nvSpPr>
          <p:cNvPr id="11" name="Content Placeholder 3">
            <a:extLst>
              <a:ext uri="{FF2B5EF4-FFF2-40B4-BE49-F238E27FC236}">
                <a16:creationId xmlns:a16="http://schemas.microsoft.com/office/drawing/2014/main" id="{71E6E109-7A1F-AC4E-A20C-F477A87B6AEF}"/>
              </a:ext>
            </a:extLst>
          </p:cNvPr>
          <p:cNvSpPr>
            <a:spLocks noGrp="1"/>
          </p:cNvSpPr>
          <p:nvPr>
            <p:ph sz="half" idx="10" hasCustomPrompt="1"/>
          </p:nvPr>
        </p:nvSpPr>
        <p:spPr>
          <a:xfrm>
            <a:off x="6311377" y="2438931"/>
            <a:ext cx="5181600" cy="3422608"/>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285750" indent="-285750">
              <a:buFont typeface="Arial" panose="020B0604020202020204" pitchFamily="34" charset="0"/>
              <a:buChar char="•"/>
              <a:defRPr b="0" i="0">
                <a:solidFill>
                  <a:schemeClr val="tx1">
                    <a:lumMod val="50000"/>
                  </a:schemeClr>
                </a:solidFill>
                <a:latin typeface="Arial" panose="020B0604020202020204" pitchFamily="34" charset="0"/>
                <a:cs typeface="Arial" panose="020B0604020202020204" pitchFamily="34" charset="0"/>
              </a:defRPr>
            </a:lvl2pPr>
            <a:lvl3pPr>
              <a:defRPr sz="1600"/>
            </a:lvl3pPr>
          </a:lstStyle>
          <a:p>
            <a:pPr lvl="0"/>
            <a:r>
              <a:rPr lang="en-GB" dirty="0"/>
              <a:t>Click to edit text</a:t>
            </a:r>
          </a:p>
          <a:p>
            <a:pPr lvl="2"/>
            <a:endParaRPr lang="en-GB" dirty="0"/>
          </a:p>
        </p:txBody>
      </p:sp>
      <p:sp>
        <p:nvSpPr>
          <p:cNvPr id="12" name="Content Placeholder 3">
            <a:extLst>
              <a:ext uri="{FF2B5EF4-FFF2-40B4-BE49-F238E27FC236}">
                <a16:creationId xmlns:a16="http://schemas.microsoft.com/office/drawing/2014/main" id="{6D015750-7669-E749-AF70-F9497CC72862}"/>
              </a:ext>
            </a:extLst>
          </p:cNvPr>
          <p:cNvSpPr>
            <a:spLocks noGrp="1"/>
          </p:cNvSpPr>
          <p:nvPr>
            <p:ph sz="half" idx="11" hasCustomPrompt="1"/>
          </p:nvPr>
        </p:nvSpPr>
        <p:spPr>
          <a:xfrm>
            <a:off x="430756" y="2438931"/>
            <a:ext cx="5181600" cy="3422608"/>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spTree>
    <p:extLst>
      <p:ext uri="{BB962C8B-B14F-4D97-AF65-F5344CB8AC3E}">
        <p14:creationId xmlns:p14="http://schemas.microsoft.com/office/powerpoint/2010/main" val="202070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ur Images with Text on Camb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20" t="5520" r="20" b="10207"/>
          <a:stretch/>
        </p:blipFill>
        <p:spPr>
          <a:xfrm>
            <a:off x="2467" y="0"/>
            <a:ext cx="12187066" cy="5779477"/>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10" name="Title 1">
            <a:extLst>
              <a:ext uri="{FF2B5EF4-FFF2-40B4-BE49-F238E27FC236}">
                <a16:creationId xmlns:a16="http://schemas.microsoft.com/office/drawing/2014/main" id="{298E04A8-0CD1-A648-8A2F-B1EA42B62E4F}"/>
              </a:ext>
            </a:extLst>
          </p:cNvPr>
          <p:cNvSpPr>
            <a:spLocks noGrp="1"/>
          </p:cNvSpPr>
          <p:nvPr>
            <p:ph type="title" hasCustomPrompt="1"/>
          </p:nvPr>
        </p:nvSpPr>
        <p:spPr>
          <a:xfrm>
            <a:off x="417504"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Four images with text slide</a:t>
            </a:r>
            <a:endParaRPr lang="en-US" dirty="0"/>
          </a:p>
        </p:txBody>
      </p:sp>
      <p:sp>
        <p:nvSpPr>
          <p:cNvPr id="5" name="Picture Placeholder 4">
            <a:extLst>
              <a:ext uri="{FF2B5EF4-FFF2-40B4-BE49-F238E27FC236}">
                <a16:creationId xmlns:a16="http://schemas.microsoft.com/office/drawing/2014/main" id="{A9A1A990-E648-6644-8210-3CB267904B07}"/>
              </a:ext>
            </a:extLst>
          </p:cNvPr>
          <p:cNvSpPr>
            <a:spLocks noGrp="1"/>
          </p:cNvSpPr>
          <p:nvPr>
            <p:ph type="pic" sz="quarter" idx="10"/>
          </p:nvPr>
        </p:nvSpPr>
        <p:spPr>
          <a:xfrm>
            <a:off x="726464" y="2192826"/>
            <a:ext cx="2315676" cy="2313337"/>
          </a:xfrm>
          <a:prstGeom prst="rect">
            <a:avLst/>
          </a:prstGeom>
        </p:spPr>
        <p:txBody>
          <a:bodyPr/>
          <a:lstStyle/>
          <a:p>
            <a:endParaRPr lang="en-US"/>
          </a:p>
        </p:txBody>
      </p:sp>
      <p:sp>
        <p:nvSpPr>
          <p:cNvPr id="13" name="Picture Placeholder 4">
            <a:extLst>
              <a:ext uri="{FF2B5EF4-FFF2-40B4-BE49-F238E27FC236}">
                <a16:creationId xmlns:a16="http://schemas.microsoft.com/office/drawing/2014/main" id="{CDA3BCBD-3049-8B47-9BC1-BD9638711744}"/>
              </a:ext>
            </a:extLst>
          </p:cNvPr>
          <p:cNvSpPr>
            <a:spLocks noGrp="1"/>
          </p:cNvSpPr>
          <p:nvPr>
            <p:ph type="pic" sz="quarter" idx="11"/>
          </p:nvPr>
        </p:nvSpPr>
        <p:spPr>
          <a:xfrm>
            <a:off x="3534141" y="2192826"/>
            <a:ext cx="2315676" cy="2313337"/>
          </a:xfrm>
          <a:prstGeom prst="rect">
            <a:avLst/>
          </a:prstGeom>
        </p:spPr>
        <p:txBody>
          <a:bodyPr/>
          <a:lstStyle/>
          <a:p>
            <a:endParaRPr lang="en-US"/>
          </a:p>
        </p:txBody>
      </p:sp>
      <p:sp>
        <p:nvSpPr>
          <p:cNvPr id="14" name="Picture Placeholder 4">
            <a:extLst>
              <a:ext uri="{FF2B5EF4-FFF2-40B4-BE49-F238E27FC236}">
                <a16:creationId xmlns:a16="http://schemas.microsoft.com/office/drawing/2014/main" id="{13CFA92E-DF5E-1E43-A711-07A2338E9E1B}"/>
              </a:ext>
            </a:extLst>
          </p:cNvPr>
          <p:cNvSpPr>
            <a:spLocks noGrp="1"/>
          </p:cNvSpPr>
          <p:nvPr>
            <p:ph type="pic" sz="quarter" idx="12"/>
          </p:nvPr>
        </p:nvSpPr>
        <p:spPr>
          <a:xfrm>
            <a:off x="6341818" y="2192826"/>
            <a:ext cx="2315676" cy="2313337"/>
          </a:xfrm>
          <a:prstGeom prst="rect">
            <a:avLst/>
          </a:prstGeom>
        </p:spPr>
        <p:txBody>
          <a:bodyPr/>
          <a:lstStyle/>
          <a:p>
            <a:endParaRPr lang="en-US"/>
          </a:p>
        </p:txBody>
      </p:sp>
      <p:sp>
        <p:nvSpPr>
          <p:cNvPr id="15" name="Picture Placeholder 4">
            <a:extLst>
              <a:ext uri="{FF2B5EF4-FFF2-40B4-BE49-F238E27FC236}">
                <a16:creationId xmlns:a16="http://schemas.microsoft.com/office/drawing/2014/main" id="{2DB84F2D-5DE7-944C-A3A4-FD59D875083B}"/>
              </a:ext>
            </a:extLst>
          </p:cNvPr>
          <p:cNvSpPr>
            <a:spLocks noGrp="1"/>
          </p:cNvSpPr>
          <p:nvPr>
            <p:ph type="pic" sz="quarter" idx="13"/>
          </p:nvPr>
        </p:nvSpPr>
        <p:spPr>
          <a:xfrm>
            <a:off x="9149495" y="2192827"/>
            <a:ext cx="2315675" cy="2313336"/>
          </a:xfrm>
          <a:prstGeom prst="rect">
            <a:avLst/>
          </a:prstGeom>
        </p:spPr>
        <p:txBody>
          <a:bodyPr/>
          <a:lstStyle/>
          <a:p>
            <a:endParaRPr lang="en-US"/>
          </a:p>
        </p:txBody>
      </p:sp>
      <p:sp>
        <p:nvSpPr>
          <p:cNvPr id="7" name="Text Placeholder 6">
            <a:extLst>
              <a:ext uri="{FF2B5EF4-FFF2-40B4-BE49-F238E27FC236}">
                <a16:creationId xmlns:a16="http://schemas.microsoft.com/office/drawing/2014/main" id="{AB86BC3A-6D0F-DB48-879E-4217AAEA94B2}"/>
              </a:ext>
            </a:extLst>
          </p:cNvPr>
          <p:cNvSpPr>
            <a:spLocks noGrp="1"/>
          </p:cNvSpPr>
          <p:nvPr>
            <p:ph type="body" sz="quarter" idx="14" hasCustomPrompt="1"/>
          </p:nvPr>
        </p:nvSpPr>
        <p:spPr>
          <a:xfrm>
            <a:off x="727075" y="4900613"/>
            <a:ext cx="2314575" cy="280987"/>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17" name="Text Placeholder 6">
            <a:extLst>
              <a:ext uri="{FF2B5EF4-FFF2-40B4-BE49-F238E27FC236}">
                <a16:creationId xmlns:a16="http://schemas.microsoft.com/office/drawing/2014/main" id="{26F95699-F037-BF43-BC3C-EDFF6D2E62FE}"/>
              </a:ext>
            </a:extLst>
          </p:cNvPr>
          <p:cNvSpPr>
            <a:spLocks noGrp="1"/>
          </p:cNvSpPr>
          <p:nvPr>
            <p:ph type="body" sz="quarter" idx="15" hasCustomPrompt="1"/>
          </p:nvPr>
        </p:nvSpPr>
        <p:spPr>
          <a:xfrm>
            <a:off x="3535242" y="4900612"/>
            <a:ext cx="2314575" cy="280987"/>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18" name="Text Placeholder 6">
            <a:extLst>
              <a:ext uri="{FF2B5EF4-FFF2-40B4-BE49-F238E27FC236}">
                <a16:creationId xmlns:a16="http://schemas.microsoft.com/office/drawing/2014/main" id="{F2BFE6A6-8704-8A49-AEB3-AF6F432BB990}"/>
              </a:ext>
            </a:extLst>
          </p:cNvPr>
          <p:cNvSpPr>
            <a:spLocks noGrp="1"/>
          </p:cNvSpPr>
          <p:nvPr>
            <p:ph type="body" sz="quarter" idx="16" hasCustomPrompt="1"/>
          </p:nvPr>
        </p:nvSpPr>
        <p:spPr>
          <a:xfrm>
            <a:off x="6342919" y="4900611"/>
            <a:ext cx="2314575" cy="280987"/>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19" name="Text Placeholder 6">
            <a:extLst>
              <a:ext uri="{FF2B5EF4-FFF2-40B4-BE49-F238E27FC236}">
                <a16:creationId xmlns:a16="http://schemas.microsoft.com/office/drawing/2014/main" id="{DE761D8F-5630-434F-8E12-0132C9C89BD0}"/>
              </a:ext>
            </a:extLst>
          </p:cNvPr>
          <p:cNvSpPr>
            <a:spLocks noGrp="1"/>
          </p:cNvSpPr>
          <p:nvPr>
            <p:ph type="body" sz="quarter" idx="17" hasCustomPrompt="1"/>
          </p:nvPr>
        </p:nvSpPr>
        <p:spPr>
          <a:xfrm>
            <a:off x="9149495" y="4861832"/>
            <a:ext cx="2314575" cy="280987"/>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pic>
        <p:nvPicPr>
          <p:cNvPr id="16" name="Colour logo RGB_DM.jpeg" descr="Colour logo RGB_DM.jpeg">
            <a:extLst>
              <a:ext uri="{FF2B5EF4-FFF2-40B4-BE49-F238E27FC236}">
                <a16:creationId xmlns:a16="http://schemas.microsoft.com/office/drawing/2014/main" id="{EC30C537-89C0-834F-8A2F-031CADC0B1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394016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Video Full Pag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Media Placeholder 5">
            <a:extLst>
              <a:ext uri="{FF2B5EF4-FFF2-40B4-BE49-F238E27FC236}">
                <a16:creationId xmlns:a16="http://schemas.microsoft.com/office/drawing/2014/main" id="{7989CFA1-8021-B744-954C-FB3ABD0E176D}"/>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3029087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Full Page ">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3" name="Picture Placeholder 2">
            <a:extLst>
              <a:ext uri="{FF2B5EF4-FFF2-40B4-BE49-F238E27FC236}">
                <a16:creationId xmlns:a16="http://schemas.microsoft.com/office/drawing/2014/main" id="{965CBCB9-8D5D-934D-99FD-571515827B8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1523857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or Bullets on Nav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9262C-ABEC-D345-A46A-68E88BF8C2F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7" name="Picture 6" descr="A picture containing text, clipart&#10;&#10;Description automatically generated">
            <a:extLst>
              <a:ext uri="{FF2B5EF4-FFF2-40B4-BE49-F238E27FC236}">
                <a16:creationId xmlns:a16="http://schemas.microsoft.com/office/drawing/2014/main" id="{F022571E-A86C-3744-9D3F-5FF6B6FC62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081" y="6221414"/>
            <a:ext cx="1653182" cy="331223"/>
          </a:xfrm>
          <a:prstGeom prst="rect">
            <a:avLst/>
          </a:prstGeom>
        </p:spPr>
      </p:pic>
      <p:sp>
        <p:nvSpPr>
          <p:cNvPr id="9" name="Text Placeholder 8">
            <a:extLst>
              <a:ext uri="{FF2B5EF4-FFF2-40B4-BE49-F238E27FC236}">
                <a16:creationId xmlns:a16="http://schemas.microsoft.com/office/drawing/2014/main" id="{F38C8141-5A82-894D-AA12-C382770E5E82}"/>
              </a:ext>
            </a:extLst>
          </p:cNvPr>
          <p:cNvSpPr>
            <a:spLocks noGrp="1"/>
          </p:cNvSpPr>
          <p:nvPr>
            <p:ph type="body" sz="quarter" idx="10" hasCustomPrompt="1"/>
          </p:nvPr>
        </p:nvSpPr>
        <p:spPr>
          <a:xfrm>
            <a:off x="1301506" y="1331118"/>
            <a:ext cx="9588988" cy="3756697"/>
          </a:xfrm>
          <a:prstGeom prst="rect">
            <a:avLst/>
          </a:prstGeom>
        </p:spPr>
        <p:txBody>
          <a:bodyPr>
            <a:normAutofit/>
          </a:bodyPr>
          <a:lstStyle>
            <a:lvl1pPr>
              <a:defRPr sz="2800" b="1" i="0">
                <a:solidFill>
                  <a:schemeClr val="bg1"/>
                </a:solidFill>
                <a:latin typeface="Arial" panose="020B0604020202020204" pitchFamily="34" charset="0"/>
                <a:cs typeface="Arial" panose="020B0604020202020204" pitchFamily="34" charset="0"/>
              </a:defRPr>
            </a:lvl1pPr>
          </a:lstStyle>
          <a:p>
            <a:pPr lvl="0"/>
            <a:r>
              <a:rPr lang="en-GB" dirty="0"/>
              <a:t>Bullet point slide</a:t>
            </a:r>
          </a:p>
        </p:txBody>
      </p:sp>
    </p:spTree>
    <p:extLst>
      <p:ext uri="{BB962C8B-B14F-4D97-AF65-F5344CB8AC3E}">
        <p14:creationId xmlns:p14="http://schemas.microsoft.com/office/powerpoint/2010/main" val="55748360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image with bullets">
    <p:spTree>
      <p:nvGrpSpPr>
        <p:cNvPr id="1" name=""/>
        <p:cNvGrpSpPr/>
        <p:nvPr/>
      </p:nvGrpSpPr>
      <p:grpSpPr>
        <a:xfrm>
          <a:off x="0" y="0"/>
          <a:ext cx="0" cy="0"/>
          <a:chOff x="0" y="0"/>
          <a:chExt cx="0" cy="0"/>
        </a:xfrm>
      </p:grpSpPr>
      <p:sp>
        <p:nvSpPr>
          <p:cNvPr id="10" name="Прямоугольник 8">
            <a:extLst>
              <a:ext uri="{FF2B5EF4-FFF2-40B4-BE49-F238E27FC236}">
                <a16:creationId xmlns:a16="http://schemas.microsoft.com/office/drawing/2014/main" id="{8BB00781-F97A-824B-801B-333F2FAA106B}"/>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3" name="Picture Placeholder 2">
            <a:extLst>
              <a:ext uri="{FF2B5EF4-FFF2-40B4-BE49-F238E27FC236}">
                <a16:creationId xmlns:a16="http://schemas.microsoft.com/office/drawing/2014/main" id="{7BB83914-A4FB-9C49-B47E-BB356DACCE08}"/>
              </a:ext>
            </a:extLst>
          </p:cNvPr>
          <p:cNvSpPr>
            <a:spLocks noGrp="1"/>
          </p:cNvSpPr>
          <p:nvPr>
            <p:ph type="pic" sz="quarter" idx="10"/>
          </p:nvPr>
        </p:nvSpPr>
        <p:spPr>
          <a:xfrm>
            <a:off x="0" y="0"/>
            <a:ext cx="6376988" cy="6858000"/>
          </a:xfrm>
          <a:prstGeom prst="rect">
            <a:avLst/>
          </a:prstGeom>
        </p:spPr>
        <p:txBody>
          <a:bodyPr/>
          <a:lstStyle/>
          <a:p>
            <a:r>
              <a:rPr lang="en-GB"/>
              <a:t>Click icon to add picture</a:t>
            </a:r>
            <a:endParaRPr lang="en-US"/>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6" name="UoC_BrandTexture_SingleColour_RGB_UoC_SingleColour_LCB_Texture_CMYK.png">
            <a:extLst>
              <a:ext uri="{FF2B5EF4-FFF2-40B4-BE49-F238E27FC236}">
                <a16:creationId xmlns:a16="http://schemas.microsoft.com/office/drawing/2014/main" id="{42B6E35C-81CA-4C46-A9D1-C22782F393E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376855" y="-23787"/>
            <a:ext cx="5815527" cy="613983"/>
          </a:xfrm>
          <a:prstGeom prst="rect">
            <a:avLst/>
          </a:prstGeom>
          <a:ln w="12700">
            <a:miter lim="400000"/>
          </a:ln>
        </p:spPr>
      </p:pic>
      <p:sp>
        <p:nvSpPr>
          <p:cNvPr id="9" name="Text Placeholder 8">
            <a:extLst>
              <a:ext uri="{FF2B5EF4-FFF2-40B4-BE49-F238E27FC236}">
                <a16:creationId xmlns:a16="http://schemas.microsoft.com/office/drawing/2014/main" id="{A2DC8838-93AE-CB4F-B2CA-9D8103523A9B}"/>
              </a:ext>
            </a:extLst>
          </p:cNvPr>
          <p:cNvSpPr>
            <a:spLocks noGrp="1"/>
          </p:cNvSpPr>
          <p:nvPr>
            <p:ph type="body" sz="quarter" idx="11" hasCustomPrompt="1"/>
          </p:nvPr>
        </p:nvSpPr>
        <p:spPr>
          <a:xfrm>
            <a:off x="7080463" y="1770675"/>
            <a:ext cx="4149237" cy="673640"/>
          </a:xfrm>
          <a:prstGeom prst="rect">
            <a:avLst/>
          </a:prstGeom>
        </p:spPr>
        <p:txBody>
          <a:bodyPr>
            <a:normAutofit/>
          </a:bodyPr>
          <a:lstStyle>
            <a:lvl1pPr marL="0" indent="0">
              <a:buNone/>
              <a:defRPr sz="3000">
                <a:latin typeface="Arial" panose="020B0604020202020204" pitchFamily="34" charset="0"/>
                <a:cs typeface="Arial" panose="020B0604020202020204" pitchFamily="34" charset="0"/>
              </a:defRPr>
            </a:lvl1pPr>
          </a:lstStyle>
          <a:p>
            <a:pPr lvl="0"/>
            <a:r>
              <a:rPr lang="en-GB" dirty="0"/>
              <a:t>Bullet points with text</a:t>
            </a:r>
          </a:p>
        </p:txBody>
      </p:sp>
      <p:sp>
        <p:nvSpPr>
          <p:cNvPr id="12" name="Text Placeholder 11">
            <a:extLst>
              <a:ext uri="{FF2B5EF4-FFF2-40B4-BE49-F238E27FC236}">
                <a16:creationId xmlns:a16="http://schemas.microsoft.com/office/drawing/2014/main" id="{E57765D6-285A-AB42-A9F9-EEA961C67B92}"/>
              </a:ext>
            </a:extLst>
          </p:cNvPr>
          <p:cNvSpPr>
            <a:spLocks noGrp="1"/>
          </p:cNvSpPr>
          <p:nvPr>
            <p:ph type="body" sz="quarter" idx="12" hasCustomPrompt="1"/>
          </p:nvPr>
        </p:nvSpPr>
        <p:spPr>
          <a:xfrm>
            <a:off x="7080463" y="2848708"/>
            <a:ext cx="4510088" cy="3200767"/>
          </a:xfrm>
          <a:prstGeom prst="rect">
            <a:avLst/>
          </a:prstGeom>
        </p:spPr>
        <p:txBody>
          <a:bodyPr>
            <a:normAutofit/>
          </a:bodyPr>
          <a:lstStyle>
            <a:lvl1pPr marL="285750" marR="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sz="1600"/>
            </a:lvl2pPr>
          </a:lstStyle>
          <a:p>
            <a:pPr lvl="0"/>
            <a:r>
              <a:rPr lang="en-GB" dirty="0"/>
              <a:t>Bullet text</a:t>
            </a: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GB" dirty="0"/>
              <a:t>Bullet text</a:t>
            </a: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GB" dirty="0"/>
              <a:t>Bullet text</a:t>
            </a:r>
          </a:p>
          <a:p>
            <a:pPr marL="685800" marR="0" lvl="1"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lang="en-GB" dirty="0"/>
          </a:p>
          <a:p>
            <a:pPr lvl="0"/>
            <a:endParaRPr lang="en-GB" dirty="0"/>
          </a:p>
        </p:txBody>
      </p:sp>
      <p:pic>
        <p:nvPicPr>
          <p:cNvPr id="8" name="Picture 7" descr="A picture containing text, clipart&#10;&#10;Description automatically generated">
            <a:extLst>
              <a:ext uri="{FF2B5EF4-FFF2-40B4-BE49-F238E27FC236}">
                <a16:creationId xmlns:a16="http://schemas.microsoft.com/office/drawing/2014/main" id="{5A701E0D-5AC3-A64E-A62D-3C07BF1309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081" y="6221414"/>
            <a:ext cx="1653182" cy="331223"/>
          </a:xfrm>
          <a:prstGeom prst="rect">
            <a:avLst/>
          </a:prstGeom>
        </p:spPr>
      </p:pic>
    </p:spTree>
    <p:extLst>
      <p:ext uri="{BB962C8B-B14F-4D97-AF65-F5344CB8AC3E}">
        <p14:creationId xmlns:p14="http://schemas.microsoft.com/office/powerpoint/2010/main" val="288024152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peach bubble (e.g. Questions)">
    <p:spTree>
      <p:nvGrpSpPr>
        <p:cNvPr id="1" name=""/>
        <p:cNvGrpSpPr/>
        <p:nvPr/>
      </p:nvGrpSpPr>
      <p:grpSpPr>
        <a:xfrm>
          <a:off x="0" y="0"/>
          <a:ext cx="0" cy="0"/>
          <a:chOff x="0" y="0"/>
          <a:chExt cx="0" cy="0"/>
        </a:xfrm>
      </p:grpSpPr>
      <p:sp>
        <p:nvSpPr>
          <p:cNvPr id="7" name="Прямоугольник 8">
            <a:extLst>
              <a:ext uri="{FF2B5EF4-FFF2-40B4-BE49-F238E27FC236}">
                <a16:creationId xmlns:a16="http://schemas.microsoft.com/office/drawing/2014/main" id="{312F6ABD-543E-C649-9B9E-A1F39903E013}"/>
              </a:ext>
            </a:extLst>
          </p:cNvPr>
          <p:cNvSpPr/>
          <p:nvPr/>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6" name="Speach box-01.png">
            <a:extLst>
              <a:ext uri="{FF2B5EF4-FFF2-40B4-BE49-F238E27FC236}">
                <a16:creationId xmlns:a16="http://schemas.microsoft.com/office/drawing/2014/main" id="{6232E74A-E22D-BB45-B7A6-93937C5E36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44516" y="-183087"/>
            <a:ext cx="8502968" cy="6405679"/>
          </a:xfrm>
          <a:prstGeom prst="rect">
            <a:avLst/>
          </a:prstGeom>
          <a:ln w="12700">
            <a:miter lim="400000"/>
          </a:ln>
        </p:spPr>
      </p:pic>
      <p:pic>
        <p:nvPicPr>
          <p:cNvPr id="10" name="Pattern-04.png" descr="Pattern-04.png">
            <a:extLst>
              <a:ext uri="{FF2B5EF4-FFF2-40B4-BE49-F238E27FC236}">
                <a16:creationId xmlns:a16="http://schemas.microsoft.com/office/drawing/2014/main" id="{61542F50-24DB-A24B-8D43-977D49C3FC57}"/>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rcRect t="6454" r="8424"/>
          <a:stretch>
            <a:fillRect/>
          </a:stretch>
        </p:blipFill>
        <p:spPr>
          <a:xfrm>
            <a:off x="2919598" y="17593"/>
            <a:ext cx="7271385" cy="5703613"/>
          </a:xfrm>
          <a:prstGeom prst="rect">
            <a:avLst/>
          </a:prstGeom>
          <a:ln w="12700">
            <a:miter lim="400000"/>
          </a:ln>
        </p:spPr>
      </p:pic>
      <p:sp>
        <p:nvSpPr>
          <p:cNvPr id="8" name="Title 1">
            <a:extLst>
              <a:ext uri="{FF2B5EF4-FFF2-40B4-BE49-F238E27FC236}">
                <a16:creationId xmlns:a16="http://schemas.microsoft.com/office/drawing/2014/main" id="{0D0D96FE-FED3-364B-8F51-90B9499777F0}"/>
              </a:ext>
            </a:extLst>
          </p:cNvPr>
          <p:cNvSpPr>
            <a:spLocks noGrp="1"/>
          </p:cNvSpPr>
          <p:nvPr>
            <p:ph type="title" hasCustomPrompt="1"/>
          </p:nvPr>
        </p:nvSpPr>
        <p:spPr>
          <a:xfrm>
            <a:off x="3037830" y="1254369"/>
            <a:ext cx="4973516" cy="1217425"/>
          </a:xfrm>
          <a:prstGeom prst="rect">
            <a:avLst/>
          </a:prstGeom>
        </p:spPr>
        <p:txBody>
          <a:bodyPr>
            <a:normAutofit/>
          </a:bodyPr>
          <a:lstStyle>
            <a:lvl1pPr>
              <a:defRPr sz="4000" b="1" i="0">
                <a:solidFill>
                  <a:schemeClr val="tx1">
                    <a:lumMod val="50000"/>
                  </a:schemeClr>
                </a:solidFill>
                <a:latin typeface="Arial" panose="020B0604020202020204" pitchFamily="34" charset="0"/>
                <a:cs typeface="Arial" panose="020B0604020202020204" pitchFamily="34" charset="0"/>
              </a:defRPr>
            </a:lvl1pPr>
          </a:lstStyle>
          <a:p>
            <a:r>
              <a:rPr lang="en-GB" dirty="0"/>
              <a:t>Title or Question</a:t>
            </a:r>
            <a:endParaRPr lang="en-US" dirty="0"/>
          </a:p>
        </p:txBody>
      </p:sp>
      <p:sp>
        <p:nvSpPr>
          <p:cNvPr id="9" name="Title 1">
            <a:extLst>
              <a:ext uri="{FF2B5EF4-FFF2-40B4-BE49-F238E27FC236}">
                <a16:creationId xmlns:a16="http://schemas.microsoft.com/office/drawing/2014/main" id="{E2076F87-9181-0E4C-BFB6-D677C022B187}"/>
              </a:ext>
            </a:extLst>
          </p:cNvPr>
          <p:cNvSpPr txBox="1">
            <a:spLocks/>
          </p:cNvSpPr>
          <p:nvPr/>
        </p:nvSpPr>
        <p:spPr>
          <a:xfrm>
            <a:off x="3037830" y="2685644"/>
            <a:ext cx="6101861" cy="668216"/>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Arial" panose="020B0604020202020204" pitchFamily="34" charset="0"/>
                <a:ea typeface="Arial" panose="020B0604020202020204" pitchFamily="34" charset="0"/>
                <a:cs typeface="Arial" panose="020B0604020202020204" pitchFamily="34" charset="0"/>
                <a:sym typeface="Montserrat Regular"/>
              </a:defRPr>
            </a:lvl1pPr>
            <a:lvl2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2pPr>
            <a:lvl3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3pPr>
            <a:lvl4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4pPr>
            <a:lvl5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5pPr>
            <a:lvl6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6pPr>
            <a:lvl7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7pPr>
            <a:lvl8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8pPr>
            <a:lvl9pPr marL="0" marR="0" indent="0" algn="l" defTabSz="914400" rtl="0" latinLnBrk="0">
              <a:lnSpc>
                <a:spcPct val="90000"/>
              </a:lnSpc>
              <a:spcBef>
                <a:spcPts val="0"/>
              </a:spcBef>
              <a:spcAft>
                <a:spcPts val="0"/>
              </a:spcAft>
              <a:buClrTx/>
              <a:buSzTx/>
              <a:buFontTx/>
              <a:buNone/>
              <a:tabLst/>
              <a:defRPr sz="2800" b="0" i="0" u="none" strike="noStrike" cap="none" spc="0" baseline="0">
                <a:ln>
                  <a:noFill/>
                </a:ln>
                <a:solidFill>
                  <a:srgbClr val="00205B"/>
                </a:solidFill>
                <a:uFillTx/>
                <a:latin typeface="Montserrat Regular"/>
                <a:ea typeface="Montserrat Regular"/>
                <a:cs typeface="Montserrat Regular"/>
                <a:sym typeface="Montserrat Regular"/>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2000" dirty="0"/>
          </a:p>
        </p:txBody>
      </p:sp>
      <p:pic>
        <p:nvPicPr>
          <p:cNvPr id="11" name="Colour logo RGB_DM.jpeg" descr="Colour logo RGB_DM.jpeg">
            <a:extLst>
              <a:ext uri="{FF2B5EF4-FFF2-40B4-BE49-F238E27FC236}">
                <a16:creationId xmlns:a16="http://schemas.microsoft.com/office/drawing/2014/main" id="{21E79A46-7471-B147-B27E-221768D2CF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29233247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our text and meda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l="-20" t="5520" r="20" b="10207"/>
          <a:stretch/>
        </p:blipFill>
        <p:spPr>
          <a:xfrm>
            <a:off x="2467" y="0"/>
            <a:ext cx="12187066" cy="5779477"/>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10" name="Title 1">
            <a:extLst>
              <a:ext uri="{FF2B5EF4-FFF2-40B4-BE49-F238E27FC236}">
                <a16:creationId xmlns:a16="http://schemas.microsoft.com/office/drawing/2014/main" id="{298E04A8-0CD1-A648-8A2F-B1EA42B62E4F}"/>
              </a:ext>
            </a:extLst>
          </p:cNvPr>
          <p:cNvSpPr>
            <a:spLocks noGrp="1"/>
          </p:cNvSpPr>
          <p:nvPr>
            <p:ph type="title" hasCustomPrompt="1"/>
          </p:nvPr>
        </p:nvSpPr>
        <p:spPr>
          <a:xfrm>
            <a:off x="553776"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5" name="Picture Placeholder 4">
            <a:extLst>
              <a:ext uri="{FF2B5EF4-FFF2-40B4-BE49-F238E27FC236}">
                <a16:creationId xmlns:a16="http://schemas.microsoft.com/office/drawing/2014/main" id="{A9A1A990-E648-6644-8210-3CB267904B07}"/>
              </a:ext>
            </a:extLst>
          </p:cNvPr>
          <p:cNvSpPr>
            <a:spLocks noGrp="1"/>
          </p:cNvSpPr>
          <p:nvPr>
            <p:ph type="pic" sz="quarter" idx="10"/>
          </p:nvPr>
        </p:nvSpPr>
        <p:spPr>
          <a:xfrm>
            <a:off x="726464" y="2192826"/>
            <a:ext cx="2315676" cy="2313337"/>
          </a:xfrm>
          <a:prstGeom prst="rect">
            <a:avLst/>
          </a:prstGeom>
        </p:spPr>
        <p:txBody>
          <a:bodyPr/>
          <a:lstStyle>
            <a:lvl1pPr marL="0" indent="0">
              <a:buNone/>
              <a:defRPr/>
            </a:lvl1pPr>
          </a:lstStyle>
          <a:p>
            <a:r>
              <a:rPr lang="en-GB" dirty="0"/>
              <a:t>Click icon to add picture</a:t>
            </a:r>
            <a:endParaRPr lang="en-US" dirty="0"/>
          </a:p>
        </p:txBody>
      </p:sp>
      <p:sp>
        <p:nvSpPr>
          <p:cNvPr id="13" name="Picture Placeholder 4">
            <a:extLst>
              <a:ext uri="{FF2B5EF4-FFF2-40B4-BE49-F238E27FC236}">
                <a16:creationId xmlns:a16="http://schemas.microsoft.com/office/drawing/2014/main" id="{CDA3BCBD-3049-8B47-9BC1-BD9638711744}"/>
              </a:ext>
            </a:extLst>
          </p:cNvPr>
          <p:cNvSpPr>
            <a:spLocks noGrp="1"/>
          </p:cNvSpPr>
          <p:nvPr>
            <p:ph type="pic" sz="quarter" idx="11"/>
          </p:nvPr>
        </p:nvSpPr>
        <p:spPr>
          <a:xfrm>
            <a:off x="3534141" y="2192826"/>
            <a:ext cx="2315676" cy="2313337"/>
          </a:xfrm>
          <a:prstGeom prst="rect">
            <a:avLst/>
          </a:prstGeom>
        </p:spPr>
        <p:txBody>
          <a:bodyPr/>
          <a:lstStyle>
            <a:lvl1pPr marL="0" indent="0">
              <a:buNone/>
              <a:defRPr/>
            </a:lvl1pPr>
          </a:lstStyle>
          <a:p>
            <a:r>
              <a:rPr lang="en-GB" dirty="0"/>
              <a:t>Click icon to add picture</a:t>
            </a:r>
            <a:endParaRPr lang="en-US" dirty="0"/>
          </a:p>
        </p:txBody>
      </p:sp>
      <p:sp>
        <p:nvSpPr>
          <p:cNvPr id="14" name="Picture Placeholder 4">
            <a:extLst>
              <a:ext uri="{FF2B5EF4-FFF2-40B4-BE49-F238E27FC236}">
                <a16:creationId xmlns:a16="http://schemas.microsoft.com/office/drawing/2014/main" id="{13CFA92E-DF5E-1E43-A711-07A2338E9E1B}"/>
              </a:ext>
            </a:extLst>
          </p:cNvPr>
          <p:cNvSpPr>
            <a:spLocks noGrp="1"/>
          </p:cNvSpPr>
          <p:nvPr>
            <p:ph type="pic" sz="quarter" idx="12"/>
          </p:nvPr>
        </p:nvSpPr>
        <p:spPr>
          <a:xfrm>
            <a:off x="6341818" y="2192826"/>
            <a:ext cx="2315676" cy="2313337"/>
          </a:xfrm>
          <a:prstGeom prst="rect">
            <a:avLst/>
          </a:prstGeom>
        </p:spPr>
        <p:txBody>
          <a:bodyPr/>
          <a:lstStyle>
            <a:lvl1pPr marL="0" indent="0">
              <a:buNone/>
              <a:defRPr/>
            </a:lvl1pPr>
          </a:lstStyle>
          <a:p>
            <a:r>
              <a:rPr lang="en-GB" dirty="0"/>
              <a:t>Click icon to add picture</a:t>
            </a:r>
            <a:endParaRPr lang="en-US" dirty="0"/>
          </a:p>
        </p:txBody>
      </p:sp>
      <p:sp>
        <p:nvSpPr>
          <p:cNvPr id="15" name="Picture Placeholder 4">
            <a:extLst>
              <a:ext uri="{FF2B5EF4-FFF2-40B4-BE49-F238E27FC236}">
                <a16:creationId xmlns:a16="http://schemas.microsoft.com/office/drawing/2014/main" id="{2DB84F2D-5DE7-944C-A3A4-FD59D875083B}"/>
              </a:ext>
            </a:extLst>
          </p:cNvPr>
          <p:cNvSpPr>
            <a:spLocks noGrp="1"/>
          </p:cNvSpPr>
          <p:nvPr>
            <p:ph type="pic" sz="quarter" idx="13"/>
          </p:nvPr>
        </p:nvSpPr>
        <p:spPr>
          <a:xfrm>
            <a:off x="9149495" y="2192827"/>
            <a:ext cx="2315675" cy="2313336"/>
          </a:xfrm>
          <a:prstGeom prst="rect">
            <a:avLst/>
          </a:prstGeom>
        </p:spPr>
        <p:txBody>
          <a:bodyPr/>
          <a:lstStyle>
            <a:lvl1pPr marL="0" indent="0">
              <a:buNone/>
              <a:defRPr/>
            </a:lvl1pPr>
          </a:lstStyle>
          <a:p>
            <a:r>
              <a:rPr lang="en-GB" dirty="0"/>
              <a:t>Click icon to add picture</a:t>
            </a:r>
            <a:endParaRPr lang="en-US" dirty="0"/>
          </a:p>
        </p:txBody>
      </p:sp>
      <p:sp>
        <p:nvSpPr>
          <p:cNvPr id="7" name="Text Placeholder 6">
            <a:extLst>
              <a:ext uri="{FF2B5EF4-FFF2-40B4-BE49-F238E27FC236}">
                <a16:creationId xmlns:a16="http://schemas.microsoft.com/office/drawing/2014/main" id="{AB86BC3A-6D0F-DB48-879E-4217AAEA94B2}"/>
              </a:ext>
            </a:extLst>
          </p:cNvPr>
          <p:cNvSpPr>
            <a:spLocks noGrp="1"/>
          </p:cNvSpPr>
          <p:nvPr>
            <p:ph type="body" sz="quarter" idx="14" hasCustomPrompt="1"/>
          </p:nvPr>
        </p:nvSpPr>
        <p:spPr>
          <a:xfrm>
            <a:off x="727075" y="4900613"/>
            <a:ext cx="2314575" cy="280987"/>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17" name="Text Placeholder 6">
            <a:extLst>
              <a:ext uri="{FF2B5EF4-FFF2-40B4-BE49-F238E27FC236}">
                <a16:creationId xmlns:a16="http://schemas.microsoft.com/office/drawing/2014/main" id="{26F95699-F037-BF43-BC3C-EDFF6D2E62FE}"/>
              </a:ext>
            </a:extLst>
          </p:cNvPr>
          <p:cNvSpPr>
            <a:spLocks noGrp="1"/>
          </p:cNvSpPr>
          <p:nvPr>
            <p:ph type="body" sz="quarter" idx="15" hasCustomPrompt="1"/>
          </p:nvPr>
        </p:nvSpPr>
        <p:spPr>
          <a:xfrm>
            <a:off x="3535242" y="4900612"/>
            <a:ext cx="2314575" cy="280987"/>
          </a:xfrm>
          <a:prstGeom prst="rect">
            <a:avLst/>
          </a:prstGeom>
        </p:spPr>
        <p:txBody>
          <a:bodyPr/>
          <a:lstStyle>
            <a:lvl1pPr marL="0" indent="0" algn="ctr">
              <a:buNone/>
              <a:defRPr sz="2000">
                <a:latin typeface="Arial" panose="020B0604020202020204" pitchFamily="34" charset="0"/>
                <a:cs typeface="Arial" panose="020B0604020202020204" pitchFamily="34" charset="0"/>
              </a:defRPr>
            </a:lvl1pPr>
          </a:lstStyle>
          <a:p>
            <a:pPr lvl="0"/>
            <a:r>
              <a:rPr lang="en-GB" dirty="0"/>
              <a:t>Text</a:t>
            </a:r>
            <a:endParaRPr lang="en-US" dirty="0"/>
          </a:p>
        </p:txBody>
      </p:sp>
      <p:sp>
        <p:nvSpPr>
          <p:cNvPr id="18" name="Text Placeholder 6">
            <a:extLst>
              <a:ext uri="{FF2B5EF4-FFF2-40B4-BE49-F238E27FC236}">
                <a16:creationId xmlns:a16="http://schemas.microsoft.com/office/drawing/2014/main" id="{F2BFE6A6-8704-8A49-AEB3-AF6F432BB990}"/>
              </a:ext>
            </a:extLst>
          </p:cNvPr>
          <p:cNvSpPr>
            <a:spLocks noGrp="1"/>
          </p:cNvSpPr>
          <p:nvPr>
            <p:ph type="body" sz="quarter" idx="16" hasCustomPrompt="1"/>
          </p:nvPr>
        </p:nvSpPr>
        <p:spPr>
          <a:xfrm>
            <a:off x="6342919" y="4900611"/>
            <a:ext cx="2314575" cy="280987"/>
          </a:xfrm>
          <a:prstGeom prst="rect">
            <a:avLst/>
          </a:prstGeom>
        </p:spPr>
        <p:txBody>
          <a:bodyPr/>
          <a:lstStyle>
            <a:lvl1pPr marL="0" indent="0" algn="ctr">
              <a:buNone/>
              <a:defRPr sz="2000"/>
            </a:lvl1pPr>
          </a:lstStyle>
          <a:p>
            <a:pPr lvl="0"/>
            <a:r>
              <a:rPr lang="en-GB" dirty="0"/>
              <a:t>Text</a:t>
            </a:r>
            <a:endParaRPr lang="en-US" dirty="0"/>
          </a:p>
        </p:txBody>
      </p:sp>
      <p:sp>
        <p:nvSpPr>
          <p:cNvPr id="19" name="Text Placeholder 6">
            <a:extLst>
              <a:ext uri="{FF2B5EF4-FFF2-40B4-BE49-F238E27FC236}">
                <a16:creationId xmlns:a16="http://schemas.microsoft.com/office/drawing/2014/main" id="{DE761D8F-5630-434F-8E12-0132C9C89BD0}"/>
              </a:ext>
            </a:extLst>
          </p:cNvPr>
          <p:cNvSpPr>
            <a:spLocks noGrp="1"/>
          </p:cNvSpPr>
          <p:nvPr>
            <p:ph type="body" sz="quarter" idx="17" hasCustomPrompt="1"/>
          </p:nvPr>
        </p:nvSpPr>
        <p:spPr>
          <a:xfrm>
            <a:off x="9149495" y="4861832"/>
            <a:ext cx="2314575" cy="280987"/>
          </a:xfrm>
          <a:prstGeom prst="rect">
            <a:avLst/>
          </a:prstGeom>
        </p:spPr>
        <p:txBody>
          <a:bodyPr/>
          <a:lstStyle>
            <a:lvl1pPr marL="0" indent="0" algn="ctr">
              <a:buNone/>
              <a:defRPr sz="2000"/>
            </a:lvl1pPr>
          </a:lstStyle>
          <a:p>
            <a:pPr lvl="0"/>
            <a:r>
              <a:rPr lang="en-GB" dirty="0"/>
              <a:t>Text</a:t>
            </a:r>
            <a:endParaRPr lang="en-US" dirty="0"/>
          </a:p>
        </p:txBody>
      </p:sp>
      <p:pic>
        <p:nvPicPr>
          <p:cNvPr id="20" name="Colour logo RGB_DM.jpeg" descr="Colour logo RGB_DM.jpeg">
            <a:extLst>
              <a:ext uri="{FF2B5EF4-FFF2-40B4-BE49-F238E27FC236}">
                <a16:creationId xmlns:a16="http://schemas.microsoft.com/office/drawing/2014/main" id="{0E785951-C7D7-5A4D-8412-7086C83B3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3371220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 two colum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2543C1C-9042-7E4C-B9CD-BA9631021476}"/>
              </a:ext>
            </a:extLst>
          </p:cNvPr>
          <p:cNvSpPr>
            <a:spLocks noGrp="1"/>
          </p:cNvSpPr>
          <p:nvPr>
            <p:ph sz="half" idx="13" hasCustomPrompt="1"/>
          </p:nvPr>
        </p:nvSpPr>
        <p:spPr>
          <a:xfrm>
            <a:off x="338039" y="1884956"/>
            <a:ext cx="5688214" cy="4631732"/>
          </a:xfrm>
        </p:spPr>
        <p:txBody>
          <a:bodyPr lIns="0" tIns="180000" rIns="0"/>
          <a:lstStyle>
            <a:lvl1pPr>
              <a:defRPr baseline="0">
                <a:solidFill>
                  <a:srgbClr val="4B5057"/>
                </a:solidFill>
                <a:latin typeface="Arial" panose="020B0604020202020204" pitchFamily="34" charset="0"/>
              </a:defRPr>
            </a:lvl1pPr>
            <a:lvl2pPr>
              <a:defRPr baseline="0">
                <a:solidFill>
                  <a:srgbClr val="4B5057"/>
                </a:solidFill>
                <a:latin typeface="Arial" panose="020B0604020202020204" pitchFamily="34" charset="0"/>
              </a:defRPr>
            </a:lvl2pPr>
            <a:lvl3pPr>
              <a:defRPr baseline="0">
                <a:solidFill>
                  <a:srgbClr val="4B5057"/>
                </a:solidFill>
                <a:latin typeface="Arial" panose="020B0604020202020204" pitchFamily="34" charset="0"/>
              </a:defRPr>
            </a:lvl3pPr>
            <a:lvl4pPr>
              <a:defRPr baseline="0">
                <a:solidFill>
                  <a:srgbClr val="4B5057"/>
                </a:solidFill>
                <a:latin typeface="Arial" panose="020B0604020202020204" pitchFamily="34" charset="0"/>
              </a:defRPr>
            </a:lvl4pPr>
            <a:lvl5pPr>
              <a:defRPr baseline="0">
                <a:solidFill>
                  <a:srgbClr val="4B5057"/>
                </a:solidFill>
                <a:latin typeface="Arial" panose="020B0604020202020204" pitchFamily="34" charset="0"/>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3">
            <a:extLst>
              <a:ext uri="{FF2B5EF4-FFF2-40B4-BE49-F238E27FC236}">
                <a16:creationId xmlns:a16="http://schemas.microsoft.com/office/drawing/2014/main" id="{677281A7-AB29-7246-B88E-7FA31840EC6A}"/>
              </a:ext>
            </a:extLst>
          </p:cNvPr>
          <p:cNvSpPr>
            <a:spLocks noGrp="1"/>
          </p:cNvSpPr>
          <p:nvPr>
            <p:ph sz="half" idx="10" hasCustomPrompt="1"/>
          </p:nvPr>
        </p:nvSpPr>
        <p:spPr>
          <a:xfrm>
            <a:off x="6168824" y="1884956"/>
            <a:ext cx="5688214" cy="4631732"/>
          </a:xfrm>
        </p:spPr>
        <p:txBody>
          <a:bodyPr lIns="0" tIns="180000" rIns="0"/>
          <a:lstStyle>
            <a:lvl1pPr>
              <a:defRPr baseline="0">
                <a:solidFill>
                  <a:srgbClr val="4B5057"/>
                </a:solidFill>
                <a:latin typeface="Arial" panose="020B0604020202020204" pitchFamily="34" charset="0"/>
              </a:defRPr>
            </a:lvl1pPr>
            <a:lvl2pPr>
              <a:defRPr baseline="0">
                <a:solidFill>
                  <a:srgbClr val="4B5057"/>
                </a:solidFill>
                <a:latin typeface="Arial" panose="020B0604020202020204" pitchFamily="34" charset="0"/>
              </a:defRPr>
            </a:lvl2pPr>
            <a:lvl3pPr>
              <a:defRPr baseline="0">
                <a:solidFill>
                  <a:srgbClr val="4B5057"/>
                </a:solidFill>
                <a:latin typeface="Arial" panose="020B0604020202020204" pitchFamily="34" charset="0"/>
              </a:defRPr>
            </a:lvl3pPr>
            <a:lvl4pPr>
              <a:defRPr baseline="0">
                <a:solidFill>
                  <a:srgbClr val="4B5057"/>
                </a:solidFill>
                <a:latin typeface="Arial" panose="020B0604020202020204" pitchFamily="34" charset="0"/>
              </a:defRPr>
            </a:lvl4pPr>
            <a:lvl5pPr>
              <a:defRPr baseline="0">
                <a:solidFill>
                  <a:srgbClr val="4B5057"/>
                </a:solidFill>
                <a:latin typeface="Arial" panose="020B0604020202020204" pitchFamily="34" charset="0"/>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1">
            <a:extLst>
              <a:ext uri="{FF2B5EF4-FFF2-40B4-BE49-F238E27FC236}">
                <a16:creationId xmlns:a16="http://schemas.microsoft.com/office/drawing/2014/main" id="{896E01DB-6E26-6B4E-A1AC-373DA3AA3DE3}"/>
              </a:ext>
            </a:extLst>
          </p:cNvPr>
          <p:cNvSpPr>
            <a:spLocks noGrp="1"/>
          </p:cNvSpPr>
          <p:nvPr>
            <p:ph type="title" hasCustomPrompt="1"/>
          </p:nvPr>
        </p:nvSpPr>
        <p:spPr>
          <a:xfrm>
            <a:off x="328100" y="785204"/>
            <a:ext cx="5466413" cy="459765"/>
          </a:xfrm>
          <a:prstGeom prst="rect">
            <a:avLst/>
          </a:prstGeom>
        </p:spPr>
        <p:txBody>
          <a:bodyPr>
            <a:noAutofit/>
          </a:bodyPr>
          <a:lstStyle>
            <a:lvl1pPr>
              <a:defRPr sz="2700" b="0" i="0">
                <a:solidFill>
                  <a:schemeClr val="tx1">
                    <a:lumMod val="50000"/>
                  </a:schemeClr>
                </a:solidFill>
                <a:latin typeface="Arial" panose="020B0604020202020204" pitchFamily="34" charset="0"/>
                <a:cs typeface="Arial" panose="020B0604020202020204" pitchFamily="34" charset="0"/>
              </a:defRPr>
            </a:lvl1pPr>
          </a:lstStyle>
          <a:p>
            <a:r>
              <a:rPr lang="en-GB" dirty="0"/>
              <a:t>Bar chart</a:t>
            </a:r>
            <a:endParaRPr lang="en-US" dirty="0"/>
          </a:p>
        </p:txBody>
      </p:sp>
      <p:sp>
        <p:nvSpPr>
          <p:cNvPr id="3" name="Text Placeholder 2">
            <a:extLst>
              <a:ext uri="{FF2B5EF4-FFF2-40B4-BE49-F238E27FC236}">
                <a16:creationId xmlns:a16="http://schemas.microsoft.com/office/drawing/2014/main" id="{D2B0D8E0-86D6-3C47-88F7-1E15E8229AB0}"/>
              </a:ext>
            </a:extLst>
          </p:cNvPr>
          <p:cNvSpPr>
            <a:spLocks noGrp="1"/>
          </p:cNvSpPr>
          <p:nvPr>
            <p:ph type="body" sz="quarter" idx="14" hasCustomPrompt="1"/>
          </p:nvPr>
        </p:nvSpPr>
        <p:spPr>
          <a:xfrm>
            <a:off x="6096000" y="785467"/>
            <a:ext cx="5522913" cy="458788"/>
          </a:xfrm>
          <a:prstGeom prst="rect">
            <a:avLst/>
          </a:prstGeom>
        </p:spPr>
        <p:txBody>
          <a:bodyPr/>
          <a:lstStyle>
            <a:lvl1pPr marL="0" indent="0">
              <a:buNone/>
              <a:defRPr sz="2700">
                <a:latin typeface="Arial" panose="020B0604020202020204" pitchFamily="34" charset="0"/>
                <a:cs typeface="Arial" panose="020B0604020202020204" pitchFamily="34" charset="0"/>
              </a:defRPr>
            </a:lvl1pPr>
            <a:lvl2pPr marL="457200" indent="0">
              <a:buNone/>
              <a:defRPr/>
            </a:lvl2pPr>
          </a:lstStyle>
          <a:p>
            <a:pPr lvl="0"/>
            <a:r>
              <a:rPr lang="en-GB" dirty="0"/>
              <a:t>Pie chart</a:t>
            </a:r>
          </a:p>
        </p:txBody>
      </p:sp>
    </p:spTree>
    <p:extLst>
      <p:ext uri="{BB962C8B-B14F-4D97-AF65-F5344CB8AC3E}">
        <p14:creationId xmlns:p14="http://schemas.microsoft.com/office/powerpoint/2010/main" val="50398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Message (e.g. 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1" y="-18259"/>
            <a:ext cx="12251961" cy="6894518"/>
          </a:xfrm>
          <a:prstGeom prst="rect">
            <a:avLst/>
          </a:prstGeom>
        </p:spPr>
      </p:pic>
      <p:pic>
        <p:nvPicPr>
          <p:cNvPr id="8" name="Picture 7" descr="A picture containing text, outdoor, dark, sign&#10;&#10;Description automatically generated">
            <a:extLst>
              <a:ext uri="{FF2B5EF4-FFF2-40B4-BE49-F238E27FC236}">
                <a16:creationId xmlns:a16="http://schemas.microsoft.com/office/drawing/2014/main" id="{3973F488-385D-FE45-9C58-559F92615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80" y="6197900"/>
            <a:ext cx="1653183" cy="346354"/>
          </a:xfrm>
          <a:prstGeom prst="rect">
            <a:avLst/>
          </a:prstGeom>
        </p:spPr>
      </p:pic>
      <p:sp>
        <p:nvSpPr>
          <p:cNvPr id="4" name="Text Placeholder 3">
            <a:extLst>
              <a:ext uri="{FF2B5EF4-FFF2-40B4-BE49-F238E27FC236}">
                <a16:creationId xmlns:a16="http://schemas.microsoft.com/office/drawing/2014/main" id="{C46A81F1-D250-724F-B664-C80561BA566E}"/>
              </a:ext>
            </a:extLst>
          </p:cNvPr>
          <p:cNvSpPr>
            <a:spLocks noGrp="1"/>
          </p:cNvSpPr>
          <p:nvPr>
            <p:ph type="body" sz="quarter" idx="10" hasCustomPrompt="1"/>
          </p:nvPr>
        </p:nvSpPr>
        <p:spPr>
          <a:xfrm>
            <a:off x="1992978" y="2423864"/>
            <a:ext cx="8206041" cy="1331913"/>
          </a:xfrm>
          <a:prstGeom prst="rect">
            <a:avLst/>
          </a:prstGeom>
        </p:spPr>
        <p:txBody>
          <a:bodyPr/>
          <a:lstStyle>
            <a:lvl1pPr marL="0" indent="0" algn="ctr">
              <a:buNone/>
              <a:defRPr sz="4400">
                <a:latin typeface="Arial" panose="020B0604020202020204" pitchFamily="34" charset="0"/>
                <a:cs typeface="Arial" panose="020B0604020202020204" pitchFamily="34" charset="0"/>
              </a:defRPr>
            </a:lvl1pPr>
            <a:lvl2pPr marL="457200" indent="0">
              <a:buNone/>
              <a:defRPr/>
            </a:lvl2pPr>
          </a:lstStyle>
          <a:p>
            <a:pPr lvl="0"/>
            <a:r>
              <a:rPr lang="en-GB" dirty="0"/>
              <a:t>End Statement or question slide</a:t>
            </a:r>
          </a:p>
        </p:txBody>
      </p:sp>
    </p:spTree>
    <p:extLst>
      <p:ext uri="{BB962C8B-B14F-4D97-AF65-F5344CB8AC3E}">
        <p14:creationId xmlns:p14="http://schemas.microsoft.com/office/powerpoint/2010/main" val="226232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con and text">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4" y="1230923"/>
            <a:ext cx="10800023"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Icon or image with text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2683239"/>
            <a:ext cx="5181600" cy="3178299"/>
          </a:xfrm>
          <a:prstGeom prst="rect">
            <a:avLst/>
          </a:prstGeom>
        </p:spPr>
        <p:txBody>
          <a:bodyPr/>
          <a:lstStyle>
            <a:lvl1pPr>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a:p>
            <a:pPr lvl="1"/>
            <a:endParaRPr lang="en-GB" dirty="0"/>
          </a:p>
        </p:txBody>
      </p:sp>
      <p:pic>
        <p:nvPicPr>
          <p:cNvPr id="9" name="UoC_BrandTexture_SingleColour_RGB_UoC_SingleColour_LCB_CMYK.png">
            <a:extLst>
              <a:ext uri="{FF2B5EF4-FFF2-40B4-BE49-F238E27FC236}">
                <a16:creationId xmlns:a16="http://schemas.microsoft.com/office/drawing/2014/main" id="{21234932-C845-E547-B001-D744668C5A3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553775" y="2438931"/>
            <a:ext cx="2869363" cy="2869364"/>
          </a:xfrm>
          <a:prstGeom prst="rect">
            <a:avLst/>
          </a:prstGeom>
          <a:ln w="12700">
            <a:miter lim="400000"/>
          </a:ln>
        </p:spPr>
      </p:pic>
      <p:sp>
        <p:nvSpPr>
          <p:cNvPr id="8" name="Picture Placeholder 7">
            <a:extLst>
              <a:ext uri="{FF2B5EF4-FFF2-40B4-BE49-F238E27FC236}">
                <a16:creationId xmlns:a16="http://schemas.microsoft.com/office/drawing/2014/main" id="{30F1D34A-F982-7F48-BA95-6E40B8180BBD}"/>
              </a:ext>
            </a:extLst>
          </p:cNvPr>
          <p:cNvSpPr>
            <a:spLocks noGrp="1"/>
          </p:cNvSpPr>
          <p:nvPr>
            <p:ph type="pic" sz="quarter" idx="11" hasCustomPrompt="1"/>
          </p:nvPr>
        </p:nvSpPr>
        <p:spPr>
          <a:xfrm>
            <a:off x="2063873" y="2214929"/>
            <a:ext cx="2706687" cy="2568575"/>
          </a:xfrm>
          <a:prstGeom prst="rect">
            <a:avLst/>
          </a:prstGeom>
        </p:spPr>
        <p:txBody>
          <a:bodyPr/>
          <a:lstStyle/>
          <a:p>
            <a:r>
              <a:rPr lang="en-US" dirty="0"/>
              <a:t>Icon or image</a:t>
            </a:r>
          </a:p>
        </p:txBody>
      </p:sp>
      <p:sp>
        <p:nvSpPr>
          <p:cNvPr id="11" name="Title 1">
            <a:extLst>
              <a:ext uri="{FF2B5EF4-FFF2-40B4-BE49-F238E27FC236}">
                <a16:creationId xmlns:a16="http://schemas.microsoft.com/office/drawing/2014/main" id="{E384F454-B0DC-AC49-BE99-9FDEA92312BA}"/>
              </a:ext>
            </a:extLst>
          </p:cNvPr>
          <p:cNvSpPr txBox="1">
            <a:spLocks/>
          </p:cNvSpPr>
          <p:nvPr userDrawn="1"/>
        </p:nvSpPr>
        <p:spPr>
          <a:xfrm>
            <a:off x="6172200" y="2214929"/>
            <a:ext cx="5181599" cy="415844"/>
          </a:xfrm>
          <a:prstGeom prst="rect">
            <a:avLst/>
          </a:prstGeom>
        </p:spPr>
        <p:txBody>
          <a:bodyPr>
            <a:normAutofit/>
          </a:bodyPr>
          <a:lstStyle>
            <a:lvl1pPr algn="l" defTabSz="914400" rtl="0" eaLnBrk="1" latinLnBrk="0" hangingPunct="1">
              <a:lnSpc>
                <a:spcPct val="90000"/>
              </a:lnSpc>
              <a:spcBef>
                <a:spcPct val="0"/>
              </a:spcBef>
              <a:buNone/>
              <a:defRPr sz="3000" b="0" i="0" kern="1200">
                <a:solidFill>
                  <a:schemeClr val="tx1">
                    <a:lumMod val="50000"/>
                  </a:schemeClr>
                </a:solidFill>
                <a:latin typeface="Arial" panose="020B0604020202020204" pitchFamily="34" charset="0"/>
                <a:ea typeface="+mj-ea"/>
                <a:cs typeface="Arial" panose="020B0604020202020204" pitchFamily="34" charset="0"/>
              </a:defRPr>
            </a:lvl1pPr>
          </a:lstStyle>
          <a:p>
            <a:r>
              <a:rPr lang="en-GB" sz="2200" dirty="0"/>
              <a:t>Click to edit subtitle</a:t>
            </a:r>
            <a:endParaRPr lang="en-US" sz="2200" dirty="0"/>
          </a:p>
        </p:txBody>
      </p:sp>
      <p:pic>
        <p:nvPicPr>
          <p:cNvPr id="12" name="Colour logo RGB_DM.jpeg" descr="Colour logo RGB_DM.jpeg">
            <a:extLst>
              <a:ext uri="{FF2B5EF4-FFF2-40B4-BE49-F238E27FC236}">
                <a16:creationId xmlns:a16="http://schemas.microsoft.com/office/drawing/2014/main" id="{B74BD48D-D2FB-2E4E-945F-697A54A26B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7504" y="6269577"/>
            <a:ext cx="1361678" cy="283060"/>
          </a:xfrm>
          <a:prstGeom prst="rect">
            <a:avLst/>
          </a:prstGeom>
          <a:ln w="12700">
            <a:miter lim="400000"/>
          </a:ln>
        </p:spPr>
      </p:pic>
    </p:spTree>
    <p:extLst>
      <p:ext uri="{BB962C8B-B14F-4D97-AF65-F5344CB8AC3E}">
        <p14:creationId xmlns:p14="http://schemas.microsoft.com/office/powerpoint/2010/main" val="158022865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EF71B-F60E-7B48-83E4-55A1FCF584D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1" y="-18259"/>
            <a:ext cx="12251961" cy="6894518"/>
          </a:xfrm>
          <a:prstGeom prst="rect">
            <a:avLst/>
          </a:prstGeom>
        </p:spPr>
      </p:pic>
      <p:sp>
        <p:nvSpPr>
          <p:cNvPr id="9" name="Text Placeholder 8">
            <a:extLst>
              <a:ext uri="{FF2B5EF4-FFF2-40B4-BE49-F238E27FC236}">
                <a16:creationId xmlns:a16="http://schemas.microsoft.com/office/drawing/2014/main" id="{F38C8141-5A82-894D-AA12-C382770E5E82}"/>
              </a:ext>
            </a:extLst>
          </p:cNvPr>
          <p:cNvSpPr>
            <a:spLocks noGrp="1"/>
          </p:cNvSpPr>
          <p:nvPr>
            <p:ph type="body" sz="quarter" idx="10" hasCustomPrompt="1"/>
          </p:nvPr>
        </p:nvSpPr>
        <p:spPr>
          <a:xfrm>
            <a:off x="417836" y="634075"/>
            <a:ext cx="4364026" cy="969873"/>
          </a:xfrm>
          <a:prstGeom prst="rect">
            <a:avLst/>
          </a:prstGeom>
        </p:spPr>
        <p:txBody>
          <a:bodyPr>
            <a:normAutofit/>
          </a:bodyPr>
          <a:lstStyle>
            <a:lvl1pPr marL="0" indent="0">
              <a:lnSpc>
                <a:spcPct val="100000"/>
              </a:lnSpc>
              <a:spcBef>
                <a:spcPts val="0"/>
              </a:spcBef>
              <a:buNone/>
              <a:defRPr sz="2000" b="0" i="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GB" dirty="0"/>
              <a:t>Name</a:t>
            </a:r>
          </a:p>
          <a:p>
            <a:pPr lvl="0"/>
            <a:r>
              <a:rPr lang="en-GB" dirty="0"/>
              <a:t>Department name or Initiative name</a:t>
            </a:r>
          </a:p>
          <a:p>
            <a:pPr lvl="0"/>
            <a:r>
              <a:rPr lang="en-GB" dirty="0"/>
              <a:t>Email address</a:t>
            </a:r>
          </a:p>
        </p:txBody>
      </p:sp>
      <p:pic>
        <p:nvPicPr>
          <p:cNvPr id="8" name="Picture 7" descr="A picture containing text, outdoor, dark, sign&#10;&#10;Description automatically generated">
            <a:extLst>
              <a:ext uri="{FF2B5EF4-FFF2-40B4-BE49-F238E27FC236}">
                <a16:creationId xmlns:a16="http://schemas.microsoft.com/office/drawing/2014/main" id="{3973F488-385D-FE45-9C58-559F92615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80" y="6197900"/>
            <a:ext cx="1653183" cy="346354"/>
          </a:xfrm>
          <a:prstGeom prst="rect">
            <a:avLst/>
          </a:prstGeom>
        </p:spPr>
      </p:pic>
      <p:sp>
        <p:nvSpPr>
          <p:cNvPr id="5" name="Text Placeholder 4">
            <a:extLst>
              <a:ext uri="{FF2B5EF4-FFF2-40B4-BE49-F238E27FC236}">
                <a16:creationId xmlns:a16="http://schemas.microsoft.com/office/drawing/2014/main" id="{BB17610E-5F7E-F24F-8D28-5222CA514621}"/>
              </a:ext>
            </a:extLst>
          </p:cNvPr>
          <p:cNvSpPr>
            <a:spLocks noGrp="1"/>
          </p:cNvSpPr>
          <p:nvPr>
            <p:ph type="body" sz="quarter" idx="11" hasCustomPrompt="1"/>
          </p:nvPr>
        </p:nvSpPr>
        <p:spPr>
          <a:xfrm>
            <a:off x="8499475" y="6318354"/>
            <a:ext cx="3244850" cy="225900"/>
          </a:xfrm>
          <a:prstGeom prst="rect">
            <a:avLst/>
          </a:prstGeom>
        </p:spPr>
        <p:txBody>
          <a:bodyPr/>
          <a:lstStyle>
            <a:lvl1pPr marL="0" indent="0" algn="r">
              <a:buNone/>
              <a:defRPr sz="1600">
                <a:latin typeface="Arial" panose="020B0604020202020204" pitchFamily="34"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76418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ue 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9262C-ABEC-D345-A46A-68E88BF8C2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bg1"/>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pic>
        <p:nvPicPr>
          <p:cNvPr id="7" name="Picture 6" descr="A picture containing text, clipart&#10;&#10;Description automatically generated">
            <a:extLst>
              <a:ext uri="{FF2B5EF4-FFF2-40B4-BE49-F238E27FC236}">
                <a16:creationId xmlns:a16="http://schemas.microsoft.com/office/drawing/2014/main" id="{F022571E-A86C-3744-9D3F-5FF6B6FC62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081" y="6279885"/>
            <a:ext cx="1361345" cy="272752"/>
          </a:xfrm>
          <a:prstGeom prst="rect">
            <a:avLst/>
          </a:prstGeom>
        </p:spPr>
      </p:pic>
      <p:sp>
        <p:nvSpPr>
          <p:cNvPr id="9" name="Text Placeholder 8">
            <a:extLst>
              <a:ext uri="{FF2B5EF4-FFF2-40B4-BE49-F238E27FC236}">
                <a16:creationId xmlns:a16="http://schemas.microsoft.com/office/drawing/2014/main" id="{F38C8141-5A82-894D-AA12-C382770E5E82}"/>
              </a:ext>
            </a:extLst>
          </p:cNvPr>
          <p:cNvSpPr>
            <a:spLocks noGrp="1"/>
          </p:cNvSpPr>
          <p:nvPr>
            <p:ph type="body" sz="quarter" idx="10" hasCustomPrompt="1"/>
          </p:nvPr>
        </p:nvSpPr>
        <p:spPr>
          <a:xfrm>
            <a:off x="1351722" y="1331118"/>
            <a:ext cx="9491869" cy="3756697"/>
          </a:xfrm>
          <a:prstGeom prst="rect">
            <a:avLst/>
          </a:prstGeom>
        </p:spPr>
        <p:txBody>
          <a:bodyPr>
            <a:normAutofit/>
          </a:bodyPr>
          <a:lstStyle>
            <a:lvl1pPr marL="457200" indent="-457200">
              <a:buFont typeface="Arial" panose="020B0604020202020204" pitchFamily="34" charset="0"/>
              <a:buChar char="•"/>
              <a:defRPr sz="2800" b="1" i="0">
                <a:solidFill>
                  <a:schemeClr val="bg1"/>
                </a:solidFill>
                <a:latin typeface="Arial" panose="020B0604020202020204" pitchFamily="34" charset="0"/>
                <a:cs typeface="Arial" panose="020B0604020202020204" pitchFamily="34" charset="0"/>
              </a:defRPr>
            </a:lvl1pPr>
          </a:lstStyle>
          <a:p>
            <a:pPr lvl="0"/>
            <a:r>
              <a:rPr lang="en-GB" dirty="0"/>
              <a:t>Bullets slide</a:t>
            </a:r>
          </a:p>
        </p:txBody>
      </p:sp>
    </p:spTree>
    <p:extLst>
      <p:ext uri="{BB962C8B-B14F-4D97-AF65-F5344CB8AC3E}">
        <p14:creationId xmlns:p14="http://schemas.microsoft.com/office/powerpoint/2010/main" val="4111324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media">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Two column content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304750" y="2438931"/>
            <a:ext cx="5535223"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p:txBody>
      </p:sp>
      <p:sp>
        <p:nvSpPr>
          <p:cNvPr id="8" name="Content Placeholder 3">
            <a:extLst>
              <a:ext uri="{FF2B5EF4-FFF2-40B4-BE49-F238E27FC236}">
                <a16:creationId xmlns:a16="http://schemas.microsoft.com/office/drawing/2014/main" id="{FBE56363-26EA-0E45-92A7-DC3D5187182E}"/>
              </a:ext>
            </a:extLst>
          </p:cNvPr>
          <p:cNvSpPr>
            <a:spLocks noGrp="1"/>
          </p:cNvSpPr>
          <p:nvPr>
            <p:ph sz="half" idx="11" hasCustomPrompt="1"/>
          </p:nvPr>
        </p:nvSpPr>
        <p:spPr>
          <a:xfrm>
            <a:off x="417503" y="2438931"/>
            <a:ext cx="5469748" cy="342260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p:txBody>
      </p:sp>
      <p:pic>
        <p:nvPicPr>
          <p:cNvPr id="9" name="UoC_BrandTexture_SingleColour_RGB_UoC_SingleColour_LCB_Texture_CMYK.png">
            <a:extLst>
              <a:ext uri="{FF2B5EF4-FFF2-40B4-BE49-F238E27FC236}">
                <a16:creationId xmlns:a16="http://schemas.microsoft.com/office/drawing/2014/main" id="{1242BFC5-6573-6D49-879F-302DC7FABFF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4457699" y="-7968"/>
            <a:ext cx="1889276" cy="611492"/>
          </a:xfrm>
          <a:prstGeom prst="rect">
            <a:avLst/>
          </a:prstGeom>
          <a:ln w="12700">
            <a:miter lim="400000"/>
          </a:ln>
        </p:spPr>
      </p:pic>
      <p:pic>
        <p:nvPicPr>
          <p:cNvPr id="10" name="Pattern-02.png">
            <a:extLst>
              <a:ext uri="{FF2B5EF4-FFF2-40B4-BE49-F238E27FC236}">
                <a16:creationId xmlns:a16="http://schemas.microsoft.com/office/drawing/2014/main" id="{2E143007-DA9A-F74C-B491-C674C1ABAFC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607168" y="-16574"/>
            <a:ext cx="7562363" cy="639297"/>
          </a:xfrm>
          <a:prstGeom prst="rect">
            <a:avLst/>
          </a:prstGeom>
          <a:ln w="12700">
            <a:miter lim="400000"/>
          </a:ln>
        </p:spPr>
      </p:pic>
      <p:pic>
        <p:nvPicPr>
          <p:cNvPr id="11" name="UoC_BrandTexture_SingleColour_RGB_UoC_SingleColour_CB_Texture_CMYK.png">
            <a:extLst>
              <a:ext uri="{FF2B5EF4-FFF2-40B4-BE49-F238E27FC236}">
                <a16:creationId xmlns:a16="http://schemas.microsoft.com/office/drawing/2014/main" id="{29EF94AE-3313-FC4E-B5A9-4CAF3AD8CA9F}"/>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0" y="-9012"/>
            <a:ext cx="4534143" cy="613580"/>
          </a:xfrm>
          <a:prstGeom prst="rect">
            <a:avLst/>
          </a:prstGeom>
          <a:ln w="12700">
            <a:miter lim="400000"/>
          </a:ln>
        </p:spPr>
      </p:pic>
      <p:pic>
        <p:nvPicPr>
          <p:cNvPr id="14" name="Colour logo RGB_DM.jpeg" descr="Colour logo RGB_DM.jpeg">
            <a:extLst>
              <a:ext uri="{FF2B5EF4-FFF2-40B4-BE49-F238E27FC236}">
                <a16:creationId xmlns:a16="http://schemas.microsoft.com/office/drawing/2014/main" id="{C0F870D6-4761-DC47-891E-D3A695AA42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40975838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e Column Text and media">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 uri="{C183D7F6-B498-43B3-948B-1728B52AA6E4}">
                <adec:decorative xmlns:adec="http://schemas.microsoft.com/office/drawing/2017/decorative" val="1"/>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3" y="1212587"/>
            <a:ext cx="10936297"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Content with image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417503" y="2438931"/>
            <a:ext cx="7549827" cy="3478298"/>
          </a:xfrm>
          <a:prstGeom prst="rect">
            <a:avLst/>
          </a:prstGeom>
        </p:spPr>
        <p:txBody>
          <a:bodyPr>
            <a:normAutofit/>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Click to edit text</a:t>
            </a:r>
          </a:p>
        </p:txBody>
      </p:sp>
      <p:pic>
        <p:nvPicPr>
          <p:cNvPr id="9" name="UoC_BrandTexture_SingleColour_RGB_UoC_SingleColour_LCB_Texture_CMYK.png" descr="UoC_BrandTexture_SingleColour_RGB_UoC_SingleColour_LCB_Texture_CMYK.png">
            <a:extLst>
              <a:ext uri="{FF2B5EF4-FFF2-40B4-BE49-F238E27FC236}">
                <a16:creationId xmlns:a16="http://schemas.microsoft.com/office/drawing/2014/main" id="{1242BFC5-6573-6D49-879F-302DC7FABFF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4534143" y="-7968"/>
            <a:ext cx="1889276" cy="611492"/>
          </a:xfrm>
          <a:prstGeom prst="rect">
            <a:avLst/>
          </a:prstGeom>
          <a:ln w="12700">
            <a:miter lim="400000"/>
          </a:ln>
        </p:spPr>
      </p:pic>
      <p:pic>
        <p:nvPicPr>
          <p:cNvPr id="11" name="UoC_BrandTexture_SingleColour_RGB_UoC_SingleColour_CB_Texture_CMYK.png" descr="UoC_BrandTexture_SingleColour_RGB_UoC_SingleColour_CB_Texture_CMYK.png">
            <a:extLst>
              <a:ext uri="{FF2B5EF4-FFF2-40B4-BE49-F238E27FC236}">
                <a16:creationId xmlns:a16="http://schemas.microsoft.com/office/drawing/2014/main" id="{29EF94AE-3313-FC4E-B5A9-4CAF3AD8CA9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9012"/>
            <a:ext cx="4534143" cy="613580"/>
          </a:xfrm>
          <a:prstGeom prst="rect">
            <a:avLst/>
          </a:prstGeom>
          <a:ln w="12700">
            <a:miter lim="400000"/>
          </a:ln>
        </p:spPr>
      </p:pic>
      <p:sp>
        <p:nvSpPr>
          <p:cNvPr id="3" name="Picture Placeholder 2">
            <a:extLst>
              <a:ext uri="{FF2B5EF4-FFF2-40B4-BE49-F238E27FC236}">
                <a16:creationId xmlns:a16="http://schemas.microsoft.com/office/drawing/2014/main" id="{9D2A4A6C-2497-2C4A-A8A6-17076C387C89}"/>
              </a:ext>
            </a:extLst>
          </p:cNvPr>
          <p:cNvSpPr>
            <a:spLocks noGrp="1"/>
          </p:cNvSpPr>
          <p:nvPr>
            <p:ph type="pic" sz="quarter" idx="11"/>
          </p:nvPr>
        </p:nvSpPr>
        <p:spPr>
          <a:xfrm>
            <a:off x="8265043" y="2438931"/>
            <a:ext cx="3416410" cy="3494088"/>
          </a:xfrm>
          <a:prstGeom prst="rect">
            <a:avLst/>
          </a:prstGeom>
        </p:spPr>
        <p:txBody>
          <a:bodyPr/>
          <a:lstStyle/>
          <a:p>
            <a:endParaRPr lang="en-US"/>
          </a:p>
        </p:txBody>
      </p:sp>
      <p:pic>
        <p:nvPicPr>
          <p:cNvPr id="10" name="Colour logo RGB_DM.jpeg" descr="Colour logo RGB_DM.jpeg">
            <a:extLst>
              <a:ext uri="{FF2B5EF4-FFF2-40B4-BE49-F238E27FC236}">
                <a16:creationId xmlns:a16="http://schemas.microsoft.com/office/drawing/2014/main" id="{6C6548D3-B1CE-8347-8D5F-2F965739B2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7504" y="6269577"/>
            <a:ext cx="1361678" cy="283060"/>
          </a:xfrm>
          <a:prstGeom prst="rect">
            <a:avLst/>
          </a:prstGeom>
          <a:ln w="12700">
            <a:miter lim="400000"/>
          </a:ln>
        </p:spPr>
      </p:pic>
    </p:spTree>
    <p:extLst>
      <p:ext uri="{BB962C8B-B14F-4D97-AF65-F5344CB8AC3E}">
        <p14:creationId xmlns:p14="http://schemas.microsoft.com/office/powerpoint/2010/main" val="431023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media simple ">
    <p:spTree>
      <p:nvGrpSpPr>
        <p:cNvPr id="1" name=""/>
        <p:cNvGrpSpPr/>
        <p:nvPr/>
      </p:nvGrpSpPr>
      <p:grpSpPr>
        <a:xfrm>
          <a:off x="0" y="0"/>
          <a:ext cx="0" cy="0"/>
          <a:chOff x="0" y="0"/>
          <a:chExt cx="0" cy="0"/>
        </a:xfrm>
      </p:grpSpPr>
      <p:sp>
        <p:nvSpPr>
          <p:cNvPr id="11" name="Прямоугольник 8">
            <a:extLst>
              <a:ext uri="{FF2B5EF4-FFF2-40B4-BE49-F238E27FC236}">
                <a16:creationId xmlns:a16="http://schemas.microsoft.com/office/drawing/2014/main" id="{14E0E201-54FB-5242-B9B1-B0A6B01139F6}"/>
              </a:ext>
            </a:extLst>
          </p:cNvPr>
          <p:cNvSpPr/>
          <p:nvPr userDrawn="1"/>
        </p:nvSpPr>
        <p:spPr>
          <a:xfrm>
            <a:off x="-14478"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7" name="Slide Number">
            <a:extLst>
              <a:ext uri="{FF2B5EF4-FFF2-40B4-BE49-F238E27FC236}">
                <a16:creationId xmlns:a16="http://schemas.microsoft.com/office/drawing/2014/main" id="{7E2533D0-B51D-0741-961B-9226EF2017AA}"/>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8" name="Title 1">
            <a:extLst>
              <a:ext uri="{FF2B5EF4-FFF2-40B4-BE49-F238E27FC236}">
                <a16:creationId xmlns:a16="http://schemas.microsoft.com/office/drawing/2014/main" id="{2E2484D7-F300-634A-B0A7-F109B6FBA9A0}"/>
              </a:ext>
            </a:extLst>
          </p:cNvPr>
          <p:cNvSpPr>
            <a:spLocks noGrp="1"/>
          </p:cNvSpPr>
          <p:nvPr>
            <p:ph type="title" hasCustomPrompt="1"/>
          </p:nvPr>
        </p:nvSpPr>
        <p:spPr>
          <a:xfrm>
            <a:off x="457200" y="1287087"/>
            <a:ext cx="5469344" cy="459765"/>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Content bullets or text slide</a:t>
            </a:r>
            <a:endParaRPr lang="en-US" dirty="0"/>
          </a:p>
        </p:txBody>
      </p:sp>
      <p:sp>
        <p:nvSpPr>
          <p:cNvPr id="6" name="Content Placeholder 3">
            <a:extLst>
              <a:ext uri="{FF2B5EF4-FFF2-40B4-BE49-F238E27FC236}">
                <a16:creationId xmlns:a16="http://schemas.microsoft.com/office/drawing/2014/main" id="{51CEEE2E-2501-E047-9987-03ED4E7C6A29}"/>
              </a:ext>
            </a:extLst>
          </p:cNvPr>
          <p:cNvSpPr>
            <a:spLocks noGrp="1"/>
          </p:cNvSpPr>
          <p:nvPr>
            <p:ph sz="half" idx="11" hasCustomPrompt="1"/>
          </p:nvPr>
        </p:nvSpPr>
        <p:spPr>
          <a:xfrm>
            <a:off x="433954" y="2552475"/>
            <a:ext cx="7477932" cy="3026187"/>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Body text or bullet points</a:t>
            </a:r>
          </a:p>
        </p:txBody>
      </p:sp>
      <p:sp>
        <p:nvSpPr>
          <p:cNvPr id="9" name="Title 1">
            <a:extLst>
              <a:ext uri="{FF2B5EF4-FFF2-40B4-BE49-F238E27FC236}">
                <a16:creationId xmlns:a16="http://schemas.microsoft.com/office/drawing/2014/main" id="{0FB16BBE-3400-A945-87B4-F443A8974572}"/>
              </a:ext>
            </a:extLst>
          </p:cNvPr>
          <p:cNvSpPr txBox="1">
            <a:spLocks/>
          </p:cNvSpPr>
          <p:nvPr userDrawn="1"/>
        </p:nvSpPr>
        <p:spPr>
          <a:xfrm>
            <a:off x="384320" y="2084961"/>
            <a:ext cx="5542223" cy="459765"/>
          </a:xfrm>
          <a:prstGeom prst="rect">
            <a:avLst/>
          </a:prstGeom>
        </p:spPr>
        <p:txBody>
          <a:bodyPr>
            <a:normAutofit/>
          </a:bodyPr>
          <a:lstStyle>
            <a:lvl1pPr algn="l" defTabSz="914400" rtl="0" eaLnBrk="1" latinLnBrk="0" hangingPunct="1">
              <a:lnSpc>
                <a:spcPct val="90000"/>
              </a:lnSpc>
              <a:spcBef>
                <a:spcPct val="0"/>
              </a:spcBef>
              <a:buNone/>
              <a:defRPr sz="3000" b="0" i="0" kern="1200">
                <a:solidFill>
                  <a:schemeClr val="tx1">
                    <a:lumMod val="50000"/>
                  </a:schemeClr>
                </a:solidFill>
                <a:latin typeface="Arial" panose="020B0604020202020204" pitchFamily="34" charset="0"/>
                <a:ea typeface="+mj-ea"/>
                <a:cs typeface="Arial" panose="020B0604020202020204" pitchFamily="34" charset="0"/>
              </a:defRPr>
            </a:lvl1pPr>
          </a:lstStyle>
          <a:p>
            <a:r>
              <a:rPr lang="en-GB" sz="2200" dirty="0"/>
              <a:t>Click to edit subtitle</a:t>
            </a:r>
            <a:endParaRPr lang="en-US" sz="2200" dirty="0"/>
          </a:p>
        </p:txBody>
      </p:sp>
      <p:sp>
        <p:nvSpPr>
          <p:cNvPr id="10" name="Content Placeholder 3">
            <a:extLst>
              <a:ext uri="{FF2B5EF4-FFF2-40B4-BE49-F238E27FC236}">
                <a16:creationId xmlns:a16="http://schemas.microsoft.com/office/drawing/2014/main" id="{380BFFFC-72E4-284F-BE25-E8E7E785D42A}"/>
              </a:ext>
            </a:extLst>
          </p:cNvPr>
          <p:cNvSpPr>
            <a:spLocks noGrp="1"/>
          </p:cNvSpPr>
          <p:nvPr>
            <p:ph sz="half" idx="12" hasCustomPrompt="1"/>
          </p:nvPr>
        </p:nvSpPr>
        <p:spPr>
          <a:xfrm>
            <a:off x="8151203" y="2554973"/>
            <a:ext cx="3688771" cy="3026187"/>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Body text or bullet points</a:t>
            </a:r>
          </a:p>
        </p:txBody>
      </p:sp>
    </p:spTree>
    <p:extLst>
      <p:ext uri="{BB962C8B-B14F-4D97-AF65-F5344CB8AC3E}">
        <p14:creationId xmlns:p14="http://schemas.microsoft.com/office/powerpoint/2010/main" val="137461481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ody text/bullets (Graphic)">
    <p:spTree>
      <p:nvGrpSpPr>
        <p:cNvPr id="1" name=""/>
        <p:cNvGrpSpPr/>
        <p:nvPr/>
      </p:nvGrpSpPr>
      <p:grpSpPr>
        <a:xfrm>
          <a:off x="0" y="0"/>
          <a:ext cx="0" cy="0"/>
          <a:chOff x="0" y="0"/>
          <a:chExt cx="0" cy="0"/>
        </a:xfrm>
      </p:grpSpPr>
      <p:sp>
        <p:nvSpPr>
          <p:cNvPr id="5" name="Прямоугольник 8">
            <a:extLst>
              <a:ext uri="{FF2B5EF4-FFF2-40B4-BE49-F238E27FC236}">
                <a16:creationId xmlns:a16="http://schemas.microsoft.com/office/drawing/2014/main" id="{B4B0D22C-051D-4147-AAAA-FD7CE0AE94C2}"/>
              </a:ext>
            </a:extLst>
          </p:cNvPr>
          <p:cNvSpPr/>
          <p:nvPr userDrawn="1"/>
        </p:nvSpPr>
        <p:spPr>
          <a:xfrm>
            <a:off x="0" y="0"/>
            <a:ext cx="12206478" cy="6858000"/>
          </a:xfrm>
          <a:prstGeom prst="rect">
            <a:avLst/>
          </a:prstGeom>
          <a:solidFill>
            <a:srgbClr val="F2F2F2">
              <a:alpha val="29851"/>
            </a:srgbClr>
          </a:solidFill>
          <a:ln w="12700">
            <a:miter lim="400000"/>
          </a:ln>
        </p:spPr>
        <p:txBody>
          <a:bodyPr lIns="45718" tIns="45718" rIns="45718" bIns="45718" anchor="ctr"/>
          <a:lstStyle/>
          <a:p>
            <a:pPr algn="ctr" defTabSz="914400">
              <a:defRPr>
                <a:solidFill>
                  <a:srgbClr val="FFFFFF"/>
                </a:solidFill>
                <a:latin typeface="King"/>
                <a:ea typeface="King"/>
                <a:cs typeface="King"/>
                <a:sym typeface="King"/>
              </a:defRPr>
            </a:pPr>
            <a:endParaRPr dirty="0"/>
          </a:p>
        </p:txBody>
      </p:sp>
      <p:sp>
        <p:nvSpPr>
          <p:cNvPr id="4" name="Slide Number">
            <a:extLst>
              <a:ext uri="{FF2B5EF4-FFF2-40B4-BE49-F238E27FC236}">
                <a16:creationId xmlns:a16="http://schemas.microsoft.com/office/drawing/2014/main" id="{F1FDF40F-AA30-C342-848B-716B6756B991}"/>
              </a:ext>
            </a:extLst>
          </p:cNvPr>
          <p:cNvSpPr txBox="1">
            <a:spLocks noGrp="1"/>
          </p:cNvSpPr>
          <p:nvPr>
            <p:ph type="sldNum" sz="quarter" idx="2"/>
          </p:nvPr>
        </p:nvSpPr>
        <p:spPr>
          <a:xfrm>
            <a:off x="11590551" y="6356350"/>
            <a:ext cx="249423" cy="246217"/>
          </a:xfrm>
          <a:prstGeom prst="rect">
            <a:avLst/>
          </a:prstGeom>
        </p:spPr>
        <p:txBody>
          <a:bodyPr lIns="45718" tIns="45718" rIns="45718" bIns="45718" anchor="t"/>
          <a:lstStyle>
            <a:lvl1pPr algn="ctr" defTabSz="914330">
              <a:lnSpc>
                <a:spcPct val="100000"/>
              </a:lnSpc>
              <a:spcBef>
                <a:spcPts val="0"/>
              </a:spcBef>
              <a:defRPr sz="1000" b="0" i="0">
                <a:solidFill>
                  <a:schemeClr val="tx1">
                    <a:lumMod val="50000"/>
                  </a:schemeClr>
                </a:solidFill>
                <a:latin typeface="Arial" panose="020B0604020202020204" pitchFamily="34" charset="0"/>
                <a:ea typeface="Open Sans Regular"/>
                <a:cs typeface="Arial" panose="020B0604020202020204" pitchFamily="34" charset="0"/>
                <a:sym typeface="Open Sans Regular"/>
              </a:defRPr>
            </a:lvl1pPr>
          </a:lstStyle>
          <a:p>
            <a:fld id="{86CB4B4D-7CA3-9044-876B-883B54F8677D}" type="slidenum">
              <a:rPr lang="en-GB" smtClean="0"/>
              <a:pPr/>
              <a:t>‹#›</a:t>
            </a:fld>
            <a:endParaRPr lang="en-GB" dirty="0"/>
          </a:p>
        </p:txBody>
      </p:sp>
      <p:sp>
        <p:nvSpPr>
          <p:cNvPr id="6" name="Title 1">
            <a:extLst>
              <a:ext uri="{FF2B5EF4-FFF2-40B4-BE49-F238E27FC236}">
                <a16:creationId xmlns:a16="http://schemas.microsoft.com/office/drawing/2014/main" id="{A3190112-CEED-9340-B787-75A4C7E333FF}"/>
              </a:ext>
            </a:extLst>
          </p:cNvPr>
          <p:cNvSpPr>
            <a:spLocks noGrp="1"/>
          </p:cNvSpPr>
          <p:nvPr>
            <p:ph type="title" hasCustomPrompt="1"/>
          </p:nvPr>
        </p:nvSpPr>
        <p:spPr>
          <a:xfrm>
            <a:off x="417504" y="1230923"/>
            <a:ext cx="5260870" cy="474253"/>
          </a:xfrm>
          <a:prstGeom prst="rect">
            <a:avLst/>
          </a:prstGeom>
        </p:spPr>
        <p:txBody>
          <a:bodyPr>
            <a:normAutofit/>
          </a:bodyPr>
          <a:lstStyle>
            <a:lvl1pPr>
              <a:defRPr sz="3000" b="0" i="0">
                <a:solidFill>
                  <a:schemeClr val="tx1">
                    <a:lumMod val="50000"/>
                  </a:schemeClr>
                </a:solidFill>
                <a:latin typeface="Arial" panose="020B0604020202020204" pitchFamily="34" charset="0"/>
                <a:cs typeface="Arial" panose="020B0604020202020204" pitchFamily="34" charset="0"/>
              </a:defRPr>
            </a:lvl1pPr>
          </a:lstStyle>
          <a:p>
            <a:r>
              <a:rPr lang="en-GB" dirty="0"/>
              <a:t>Simple bullet or text slide</a:t>
            </a:r>
            <a:endParaRPr lang="en-US" dirty="0"/>
          </a:p>
        </p:txBody>
      </p:sp>
      <p:sp>
        <p:nvSpPr>
          <p:cNvPr id="7" name="Content Placeholder 3">
            <a:extLst>
              <a:ext uri="{FF2B5EF4-FFF2-40B4-BE49-F238E27FC236}">
                <a16:creationId xmlns:a16="http://schemas.microsoft.com/office/drawing/2014/main" id="{45A38A35-98AD-244B-BC56-964CBC1CCACC}"/>
              </a:ext>
            </a:extLst>
          </p:cNvPr>
          <p:cNvSpPr>
            <a:spLocks noGrp="1"/>
          </p:cNvSpPr>
          <p:nvPr>
            <p:ph sz="half" idx="10" hasCustomPrompt="1"/>
          </p:nvPr>
        </p:nvSpPr>
        <p:spPr>
          <a:xfrm>
            <a:off x="6172200" y="2594344"/>
            <a:ext cx="5667774" cy="3267194"/>
          </a:xfrm>
          <a:prstGeom prst="rect">
            <a:avLst/>
          </a:prstGeom>
        </p:spPr>
        <p:txBody>
          <a:bodyPr/>
          <a:lstStyle>
            <a:lvl1pPr>
              <a:lnSpc>
                <a:spcPct val="150000"/>
              </a:lnSpc>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1600" b="0" i="0">
                <a:solidFill>
                  <a:schemeClr val="tx1">
                    <a:lumMod val="50000"/>
                  </a:schemeClr>
                </a:solidFill>
                <a:latin typeface="Arial" panose="020B0604020202020204" pitchFamily="34" charset="0"/>
                <a:cs typeface="Arial" panose="020B0604020202020204" pitchFamily="34" charset="0"/>
              </a:defRPr>
            </a:lvl2pPr>
          </a:lstStyle>
          <a:p>
            <a:pPr lvl="0"/>
            <a:r>
              <a:rPr lang="en-GB" dirty="0"/>
              <a:t>Body text or bullet points</a:t>
            </a:r>
          </a:p>
        </p:txBody>
      </p:sp>
      <p:pic>
        <p:nvPicPr>
          <p:cNvPr id="8" name="UoC_BrandTexture_SingleColour_RGB_UoC_SingleColour_LCB_Texture_CMYK.png">
            <a:extLst>
              <a:ext uri="{FF2B5EF4-FFF2-40B4-BE49-F238E27FC236}">
                <a16:creationId xmlns:a16="http://schemas.microsoft.com/office/drawing/2014/main" id="{8A5DD817-C57A-5A4B-94D0-CB17A35E139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220" y="3491896"/>
            <a:ext cx="2592239" cy="2354674"/>
          </a:xfrm>
          <a:prstGeom prst="rect">
            <a:avLst/>
          </a:prstGeom>
          <a:ln w="12700">
            <a:miter lim="400000"/>
          </a:ln>
        </p:spPr>
      </p:pic>
      <p:pic>
        <p:nvPicPr>
          <p:cNvPr id="10" name="Pattern-03.png">
            <a:extLst>
              <a:ext uri="{FF2B5EF4-FFF2-40B4-BE49-F238E27FC236}">
                <a16:creationId xmlns:a16="http://schemas.microsoft.com/office/drawing/2014/main" id="{DCA57939-EB84-9D4B-AFF1-541068E1FCC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20149" y="2707537"/>
            <a:ext cx="3294459" cy="2973603"/>
          </a:xfrm>
          <a:prstGeom prst="rect">
            <a:avLst/>
          </a:prstGeom>
          <a:ln w="12700">
            <a:miter lim="400000"/>
          </a:ln>
        </p:spPr>
      </p:pic>
      <p:sp>
        <p:nvSpPr>
          <p:cNvPr id="3" name="Text Placeholder 2">
            <a:extLst>
              <a:ext uri="{FF2B5EF4-FFF2-40B4-BE49-F238E27FC236}">
                <a16:creationId xmlns:a16="http://schemas.microsoft.com/office/drawing/2014/main" id="{098032CD-07E0-3F40-8561-CF63B115DFAB}"/>
              </a:ext>
            </a:extLst>
          </p:cNvPr>
          <p:cNvSpPr>
            <a:spLocks noGrp="1"/>
          </p:cNvSpPr>
          <p:nvPr>
            <p:ph type="body" sz="quarter" idx="11" hasCustomPrompt="1"/>
          </p:nvPr>
        </p:nvSpPr>
        <p:spPr>
          <a:xfrm>
            <a:off x="6159500" y="1941808"/>
            <a:ext cx="5667774" cy="39052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r>
              <a:rPr lang="en-GB" sz="2000" dirty="0"/>
              <a:t>Click to edit subtitle</a:t>
            </a:r>
            <a:endParaRPr lang="en-US" sz="2000" dirty="0"/>
          </a:p>
        </p:txBody>
      </p:sp>
      <p:pic>
        <p:nvPicPr>
          <p:cNvPr id="12" name="Colour logo RGB_DM.jpeg" descr="Colour logo RGB_DM.jpeg">
            <a:extLst>
              <a:ext uri="{FF2B5EF4-FFF2-40B4-BE49-F238E27FC236}">
                <a16:creationId xmlns:a16="http://schemas.microsoft.com/office/drawing/2014/main" id="{55E72101-943D-3B45-BCFA-94B845CC50F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2116626192"/>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Colour logo RGB_DM.jpeg" descr="Colour logo RGB_DM.jpeg">
            <a:extLst>
              <a:ext uri="{FF2B5EF4-FFF2-40B4-BE49-F238E27FC236}">
                <a16:creationId xmlns:a16="http://schemas.microsoft.com/office/drawing/2014/main" id="{F54D262E-6123-0A49-A744-73F8CBE0705C}"/>
              </a:ext>
            </a:extLst>
          </p:cNvPr>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377748" y="6269577"/>
            <a:ext cx="1361678" cy="283060"/>
          </a:xfrm>
          <a:prstGeom prst="rect">
            <a:avLst/>
          </a:prstGeom>
          <a:ln w="12700">
            <a:miter lim="400000"/>
          </a:ln>
        </p:spPr>
      </p:pic>
    </p:spTree>
    <p:extLst>
      <p:ext uri="{BB962C8B-B14F-4D97-AF65-F5344CB8AC3E}">
        <p14:creationId xmlns:p14="http://schemas.microsoft.com/office/powerpoint/2010/main" val="1205628043"/>
      </p:ext>
    </p:extLst>
  </p:cSld>
  <p:clrMap bg1="lt1" tx1="dk1" bg2="lt2" tx2="dk2" accent1="accent1" accent2="accent2" accent3="accent3" accent4="accent4" accent5="accent5" accent6="accent6" hlink="hlink" folHlink="folHlink"/>
  <p:sldLayoutIdLst>
    <p:sldLayoutId id="2147483926" r:id="rId1"/>
    <p:sldLayoutId id="2147483822" r:id="rId2"/>
    <p:sldLayoutId id="2147483756" r:id="rId3"/>
    <p:sldLayoutId id="2147483823" r:id="rId4"/>
    <p:sldLayoutId id="2147483824" r:id="rId5"/>
    <p:sldLayoutId id="2147483911" r:id="rId6"/>
    <p:sldLayoutId id="2147483912" r:id="rId7"/>
    <p:sldLayoutId id="2147483927" r:id="rId8"/>
    <p:sldLayoutId id="2147483826" r:id="rId9"/>
    <p:sldLayoutId id="2147483929" r:id="rId10"/>
    <p:sldLayoutId id="2147483916" r:id="rId11"/>
    <p:sldLayoutId id="2147483922" r:id="rId12"/>
    <p:sldLayoutId id="2147483932" r:id="rId13"/>
    <p:sldLayoutId id="2147483933" r:id="rId14"/>
    <p:sldLayoutId id="2147483923" r:id="rId15"/>
    <p:sldLayoutId id="2147483936" r:id="rId16"/>
    <p:sldLayoutId id="2147483935" r:id="rId17"/>
    <p:sldLayoutId id="2147483915" r:id="rId18"/>
    <p:sldLayoutId id="2147483913" r:id="rId19"/>
    <p:sldLayoutId id="2147483920" r:id="rId20"/>
    <p:sldLayoutId id="2147483914" r:id="rId21"/>
    <p:sldLayoutId id="2147483850" r:id="rId22"/>
    <p:sldLayoutId id="2147483760" r:id="rId23"/>
    <p:sldLayoutId id="2147483847" r:id="rId24"/>
    <p:sldLayoutId id="2147483752" r:id="rId25"/>
    <p:sldLayoutId id="2147483858" r:id="rId26"/>
    <p:sldLayoutId id="2147483848" r:id="rId27"/>
    <p:sldLayoutId id="2147483764" r:id="rId28"/>
    <p:sldLayoutId id="2147483755" r:id="rId29"/>
    <p:sldLayoutId id="2147483754" r:id="rId30"/>
    <p:sldLayoutId id="2147483763" r:id="rId31"/>
    <p:sldLayoutId id="2147483931" r:id="rId32"/>
    <p:sldLayoutId id="2147483917" r:id="rId33"/>
    <p:sldLayoutId id="2147483846" r:id="rId34"/>
    <p:sldLayoutId id="2147483849" r:id="rId35"/>
    <p:sldLayoutId id="2147483851" r:id="rId36"/>
    <p:sldLayoutId id="2147483859" r:id="rId37"/>
    <p:sldLayoutId id="2147483928" r:id="rId38"/>
    <p:sldLayoutId id="2147483930" r:id="rId39"/>
    <p:sldLayoutId id="2147483921"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5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8.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73CA25-13A7-1B40-A403-630AFA3F9FC0}"/>
              </a:ext>
            </a:extLst>
          </p:cNvPr>
          <p:cNvSpPr>
            <a:spLocks noGrp="1"/>
          </p:cNvSpPr>
          <p:nvPr>
            <p:ph type="title" idx="4294967295"/>
          </p:nvPr>
        </p:nvSpPr>
        <p:spPr>
          <a:xfrm>
            <a:off x="325319" y="991815"/>
            <a:ext cx="3775448" cy="32231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00000"/>
              </a:lnSpc>
              <a:spcBef>
                <a:spcPts val="1000"/>
              </a:spcBef>
              <a:defRPr/>
            </a:pPr>
            <a:r>
              <a:rPr lang="en-GB" sz="1800" dirty="0">
                <a:latin typeface="Arial"/>
                <a:cs typeface="Arial"/>
              </a:rPr>
              <a:t>Sustainable Development at the University of Cambridge.</a:t>
            </a:r>
            <a:br>
              <a:rPr lang="en-GB" altLang="en-US" sz="1800" dirty="0">
                <a:latin typeface="Arial" panose="020B0604020202020204" pitchFamily="34" charset="0"/>
                <a:ea typeface="ＭＳ Ｐゴシック"/>
                <a:cs typeface="Arial" panose="020B0604020202020204" pitchFamily="34" charset="0"/>
              </a:rPr>
            </a:br>
            <a:br>
              <a:rPr lang="en-GB" altLang="en-US" sz="1800" dirty="0">
                <a:latin typeface="Arial" panose="020B0604020202020204" pitchFamily="34" charset="0"/>
                <a:ea typeface="ＭＳ Ｐゴシック"/>
                <a:cs typeface="Arial" panose="020B0604020202020204" pitchFamily="34" charset="0"/>
              </a:rPr>
            </a:br>
            <a:br>
              <a:rPr lang="en-GB" altLang="en-US" sz="1800" dirty="0">
                <a:latin typeface="Arial" panose="020B0604020202020204" pitchFamily="34" charset="0"/>
                <a:ea typeface="ＭＳ Ｐゴシック"/>
                <a:cs typeface="Arial" panose="020B0604020202020204" pitchFamily="34" charset="0"/>
              </a:rPr>
            </a:br>
            <a:r>
              <a:rPr lang="en-GB" altLang="en-US" sz="1800" b="1" dirty="0">
                <a:latin typeface="Arial"/>
                <a:ea typeface="ＭＳ Ｐゴシック"/>
                <a:cs typeface="Arial"/>
              </a:rPr>
              <a:t>Stewart Bethell</a:t>
            </a:r>
            <a:br>
              <a:rPr lang="en-GB" altLang="en-US" sz="1800" dirty="0">
                <a:latin typeface="Arial"/>
                <a:ea typeface="ＭＳ Ｐゴシック"/>
                <a:cs typeface="Arial"/>
              </a:rPr>
            </a:br>
            <a:r>
              <a:rPr lang="en-GB" altLang="en-US" sz="1800" dirty="0">
                <a:latin typeface="Arial"/>
                <a:ea typeface="ＭＳ Ｐゴシック"/>
                <a:cs typeface="Arial"/>
              </a:rPr>
              <a:t>University of Cambridge </a:t>
            </a:r>
            <a:br>
              <a:rPr lang="en-GB" altLang="en-US" sz="1800" dirty="0">
                <a:latin typeface="Arial" panose="020B0604020202020204" pitchFamily="34" charset="0"/>
                <a:ea typeface="ＭＳ Ｐゴシック"/>
                <a:cs typeface="Arial" panose="020B0604020202020204" pitchFamily="34" charset="0"/>
              </a:rPr>
            </a:br>
            <a:br>
              <a:rPr lang="en-GB" altLang="en-US" sz="1800" dirty="0">
                <a:latin typeface="Arial" panose="020B0604020202020204" pitchFamily="34" charset="0"/>
                <a:ea typeface="ＭＳ Ｐゴシック"/>
                <a:cs typeface="Arial" panose="020B0604020202020204" pitchFamily="34" charset="0"/>
              </a:rPr>
            </a:br>
            <a:r>
              <a:rPr lang="en-GB" altLang="en-US" sz="1800" b="1" dirty="0">
                <a:latin typeface="Arial"/>
                <a:ea typeface="ＭＳ Ｐゴシック"/>
                <a:cs typeface="Arial"/>
              </a:rPr>
              <a:t>Greg Callaghan</a:t>
            </a:r>
            <a:br>
              <a:rPr lang="en-GB" altLang="en-US" sz="1800" dirty="0">
                <a:latin typeface="Arial"/>
                <a:ea typeface="ＭＳ Ｐゴシック"/>
                <a:cs typeface="Arial"/>
              </a:rPr>
            </a:br>
            <a:r>
              <a:rPr lang="en-GB" altLang="en-US" sz="1800" dirty="0">
                <a:latin typeface="Arial"/>
                <a:ea typeface="ＭＳ Ｐゴシック"/>
                <a:cs typeface="Arial"/>
              </a:rPr>
              <a:t>Stantec</a:t>
            </a:r>
            <a:br>
              <a:rPr lang="en-GB" altLang="en-US" sz="1800" b="1" dirty="0">
                <a:latin typeface="Arial" panose="020B0604020202020204" pitchFamily="34" charset="0"/>
                <a:ea typeface="ＭＳ Ｐゴシック" pitchFamily="34" charset="-128"/>
                <a:cs typeface="Arial" panose="020B0604020202020204" pitchFamily="34" charset="0"/>
              </a:rPr>
            </a:br>
            <a:br>
              <a:rPr lang="en-GB" altLang="en-US" sz="1800" dirty="0">
                <a:latin typeface="Arial" panose="020B0604020202020204" pitchFamily="34" charset="0"/>
                <a:ea typeface="ＭＳ Ｐゴシック"/>
                <a:cs typeface="Arial" panose="020B0604020202020204" pitchFamily="34" charset="0"/>
              </a:rPr>
            </a:b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51" y="5060515"/>
            <a:ext cx="1926538" cy="50512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p:txBody>
          <a:bodyPr/>
          <a:lstStyle/>
          <a:p>
            <a:endParaRPr lang="en-GB"/>
          </a:p>
        </p:txBody>
      </p:sp>
      <p:graphicFrame>
        <p:nvGraphicFramePr>
          <p:cNvPr id="5" name="Chart 4" descr="Pie chart in Cambridge brand colours.">
            <a:extLst>
              <a:ext uri="{FF2B5EF4-FFF2-40B4-BE49-F238E27FC236}">
                <a16:creationId xmlns:a16="http://schemas.microsoft.com/office/drawing/2014/main" id="{E23FC9A8-1083-9348-969A-788EEA64EB1B}"/>
              </a:ext>
            </a:extLst>
          </p:cNvPr>
          <p:cNvGraphicFramePr/>
          <p:nvPr>
            <p:extLst>
              <p:ext uri="{D42A27DB-BD31-4B8C-83A1-F6EECF244321}">
                <p14:modId xmlns:p14="http://schemas.microsoft.com/office/powerpoint/2010/main" val="3667290820"/>
              </p:ext>
            </p:extLst>
          </p:nvPr>
        </p:nvGraphicFramePr>
        <p:xfrm>
          <a:off x="3118981" y="1568844"/>
          <a:ext cx="8738057" cy="484448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D26BF284-4912-3D23-4C55-5E55CCDF7CF5}"/>
              </a:ext>
            </a:extLst>
          </p:cNvPr>
          <p:cNvSpPr txBox="1">
            <a:spLocks/>
          </p:cNvSpPr>
          <p:nvPr/>
        </p:nvSpPr>
        <p:spPr bwMode="auto">
          <a:xfrm>
            <a:off x="514112" y="1190252"/>
            <a:ext cx="11510873" cy="75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spcAft>
                <a:spcPts val="1200"/>
              </a:spcAft>
              <a:buFontTx/>
              <a:buNone/>
              <a:tabLst>
                <a:tab pos="768985" algn="l"/>
              </a:tabLst>
            </a:pPr>
            <a:r>
              <a:rPr lang="en-GB" sz="1800" kern="0" dirty="0">
                <a:latin typeface="Arial" panose="020B0604020202020204" pitchFamily="34" charset="0"/>
                <a:ea typeface="ＭＳ Ｐゴシック"/>
                <a:cs typeface="Arial" panose="020B0604020202020204" pitchFamily="34" charset="0"/>
              </a:rPr>
              <a:t>The Transport Assessment reported the following Total 12-hour Base Case Person Trip generation mode shares: </a:t>
            </a:r>
          </a:p>
        </p:txBody>
      </p:sp>
      <p:sp>
        <p:nvSpPr>
          <p:cNvPr id="7" name="Title 1"/>
          <p:cNvSpPr>
            <a:spLocks noGrp="1"/>
          </p:cNvSpPr>
          <p:nvPr>
            <p:ph type="body" sz="quarter" idx="4294967295"/>
          </p:nvPr>
        </p:nvSpPr>
        <p:spPr>
          <a:xfrm>
            <a:off x="514113" y="549516"/>
            <a:ext cx="10114441" cy="458787"/>
          </a:xfrm>
          <a:prstGeom prst="rect">
            <a:avLst/>
          </a:prstGeom>
        </p:spPr>
        <p:txBody>
          <a:bodyPr/>
          <a:lstStyle/>
          <a:p>
            <a:pPr marL="0" indent="0">
              <a:buNone/>
            </a:pPr>
            <a:r>
              <a:rPr lang="en-GB" sz="2400" dirty="0"/>
              <a:t>Stantec – Transport Assessment – 2010</a:t>
            </a:r>
            <a:endParaRPr lang="en-GB" b="1" dirty="0"/>
          </a:p>
        </p:txBody>
      </p:sp>
    </p:spTree>
    <p:extLst>
      <p:ext uri="{BB962C8B-B14F-4D97-AF65-F5344CB8AC3E}">
        <p14:creationId xmlns:p14="http://schemas.microsoft.com/office/powerpoint/2010/main" val="1608025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04A8D-6EF9-A245-9D0B-7A845D69E354}"/>
              </a:ext>
            </a:extLst>
          </p:cNvPr>
          <p:cNvSpPr>
            <a:spLocks noGrp="1"/>
          </p:cNvSpPr>
          <p:nvPr>
            <p:ph sz="half" idx="10"/>
          </p:nvPr>
        </p:nvSpPr>
        <p:spPr>
          <a:xfrm>
            <a:off x="4828784" y="1077432"/>
            <a:ext cx="6361019" cy="4713768"/>
          </a:xfrm>
        </p:spPr>
        <p:txBody>
          <a:bodyPr lIns="91440" tIns="45720" rIns="91440" bIns="45720" anchor="t"/>
          <a:lstStyle/>
          <a:p>
            <a:pPr marL="0" indent="0">
              <a:buNone/>
            </a:pPr>
            <a:r>
              <a:rPr lang="en-GB" sz="1600" dirty="0">
                <a:latin typeface="Arial"/>
                <a:ea typeface="ＭＳ Ｐゴシック"/>
                <a:cs typeface="Arial"/>
              </a:rPr>
              <a:t>Cambridgeshire County Council Planning requirements:</a:t>
            </a:r>
            <a:endParaRPr lang="en-US" sz="1600" dirty="0">
              <a:ea typeface="ＭＳ Ｐゴシック"/>
            </a:endParaRPr>
          </a:p>
          <a:p>
            <a:pPr>
              <a:buFont typeface="Courier New" panose="020B0604020202020204" pitchFamily="34" charset="0"/>
              <a:buChar char="o"/>
            </a:pPr>
            <a:r>
              <a:rPr lang="en-GB" sz="1600" dirty="0">
                <a:latin typeface="Arial"/>
                <a:ea typeface="ＭＳ Ｐゴシック"/>
                <a:cs typeface="Arial"/>
              </a:rPr>
              <a:t>Annual monitoring of through traffic</a:t>
            </a:r>
          </a:p>
          <a:p>
            <a:pPr>
              <a:buFont typeface="Courier New" panose="020B0604020202020204" pitchFamily="34" charset="0"/>
              <a:buChar char="o"/>
            </a:pPr>
            <a:r>
              <a:rPr lang="en-GB" sz="1600" dirty="0">
                <a:latin typeface="Arial"/>
                <a:ea typeface="ＭＳ Ｐゴシック"/>
                <a:cs typeface="Arial"/>
              </a:rPr>
              <a:t>Car parking on neighbouring roads to the development</a:t>
            </a:r>
          </a:p>
          <a:p>
            <a:pPr>
              <a:buFont typeface="Courier New" panose="020B0604020202020204" pitchFamily="34" charset="0"/>
              <a:buChar char="o"/>
            </a:pPr>
            <a:r>
              <a:rPr lang="en-GB" sz="1600" dirty="0">
                <a:latin typeface="Arial"/>
                <a:ea typeface="ＭＳ Ｐゴシック"/>
                <a:cs typeface="Arial"/>
              </a:rPr>
              <a:t>Trip</a:t>
            </a:r>
            <a:r>
              <a:rPr lang="en-GB" sz="1600" dirty="0">
                <a:latin typeface="Arial"/>
                <a:cs typeface="Arial"/>
              </a:rPr>
              <a:t> Banking for A14 junction 31, not to exceed 200 trips above baseline</a:t>
            </a:r>
          </a:p>
          <a:p>
            <a:pPr>
              <a:buFont typeface="Courier New" panose="020B0604020202020204" pitchFamily="34" charset="0"/>
              <a:buChar char="o"/>
            </a:pPr>
            <a:r>
              <a:rPr lang="en-GB" sz="1600" dirty="0">
                <a:latin typeface="Arial"/>
                <a:cs typeface="Arial"/>
              </a:rPr>
              <a:t>Deliver/Monitor sub-site travel plans </a:t>
            </a:r>
            <a:endParaRPr lang="en-GB" sz="1600" dirty="0"/>
          </a:p>
          <a:p>
            <a:pPr marL="0" indent="0">
              <a:buNone/>
            </a:pPr>
            <a:endParaRPr lang="en-GB" sz="1600" dirty="0">
              <a:latin typeface="Arial"/>
              <a:cs typeface="Arial"/>
            </a:endParaRPr>
          </a:p>
          <a:p>
            <a:pPr marL="0" indent="0">
              <a:buNone/>
            </a:pPr>
            <a:r>
              <a:rPr lang="en-GB" sz="1600" dirty="0">
                <a:latin typeface="Arial"/>
                <a:cs typeface="Arial"/>
              </a:rPr>
              <a:t>In addition to maintaining the </a:t>
            </a:r>
            <a:r>
              <a:rPr lang="en-GB" sz="1600" dirty="0" err="1">
                <a:latin typeface="Arial"/>
                <a:cs typeface="Arial"/>
              </a:rPr>
              <a:t>UoC</a:t>
            </a:r>
            <a:r>
              <a:rPr lang="en-GB" sz="1600" dirty="0">
                <a:latin typeface="Arial"/>
                <a:cs typeface="Arial"/>
              </a:rPr>
              <a:t> Transport Strategy Modal KPI of 75% or more of trips by sustainable mode.</a:t>
            </a:r>
            <a:endParaRPr lang="en-GB" sz="1600" dirty="0"/>
          </a:p>
        </p:txBody>
      </p:sp>
      <p:sp>
        <p:nvSpPr>
          <p:cNvPr id="2" name="TextBox 1">
            <a:extLst>
              <a:ext uri="{FF2B5EF4-FFF2-40B4-BE49-F238E27FC236}">
                <a16:creationId xmlns:a16="http://schemas.microsoft.com/office/drawing/2014/main" id="{7F3F9CC2-B825-1C66-5FB3-A2289D9F2535}"/>
              </a:ext>
            </a:extLst>
          </p:cNvPr>
          <p:cNvSpPr txBox="1"/>
          <p:nvPr/>
        </p:nvSpPr>
        <p:spPr>
          <a:xfrm>
            <a:off x="558069" y="482437"/>
            <a:ext cx="3675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solidFill>
                <a:latin typeface="Arial" panose="020B0604020202020204" pitchFamily="34" charset="0"/>
                <a:cs typeface="Arial" panose="020B0604020202020204" pitchFamily="34" charset="0"/>
              </a:rPr>
              <a:t>Transport Monitoring at Eddington</a:t>
            </a:r>
          </a:p>
        </p:txBody>
      </p:sp>
    </p:spTree>
    <p:extLst>
      <p:ext uri="{BB962C8B-B14F-4D97-AF65-F5344CB8AC3E}">
        <p14:creationId xmlns:p14="http://schemas.microsoft.com/office/powerpoint/2010/main" val="20618898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92B905-E77C-F840-8E3A-A3FFE3B6E136}"/>
              </a:ext>
            </a:extLst>
          </p:cNvPr>
          <p:cNvSpPr>
            <a:spLocks noGrp="1"/>
          </p:cNvSpPr>
          <p:nvPr>
            <p:ph type="body" sz="quarter" idx="14"/>
          </p:nvPr>
        </p:nvSpPr>
        <p:spPr/>
        <p:txBody>
          <a:bodyPr/>
          <a:lstStyle/>
          <a:p>
            <a:endParaRPr lang="en-US"/>
          </a:p>
        </p:txBody>
      </p:sp>
      <p:sp>
        <p:nvSpPr>
          <p:cNvPr id="7" name="TextBox 6"/>
          <p:cNvSpPr txBox="1"/>
          <p:nvPr/>
        </p:nvSpPr>
        <p:spPr>
          <a:xfrm>
            <a:off x="4477536" y="471477"/>
            <a:ext cx="3312368" cy="707886"/>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sz="2000" kern="1200" dirty="0">
                <a:solidFill>
                  <a:srgbClr val="003E72"/>
                </a:solidFill>
                <a:latin typeface="Arial" pitchFamily="34" charset="0"/>
                <a:ea typeface="ＭＳ Ｐゴシック" pitchFamily="34" charset="-128"/>
                <a:cs typeface="+mn-cs"/>
              </a:rPr>
              <a:t>University’s Transport Team (Manager + Coordinator)</a:t>
            </a:r>
          </a:p>
        </p:txBody>
      </p:sp>
      <p:sp>
        <p:nvSpPr>
          <p:cNvPr id="8" name="TextBox 7"/>
          <p:cNvSpPr txBox="1"/>
          <p:nvPr/>
        </p:nvSpPr>
        <p:spPr>
          <a:xfrm>
            <a:off x="576156" y="2176090"/>
            <a:ext cx="2629548" cy="923330"/>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Primary School Travel Coordinator  &amp; Parent Travel Committee</a:t>
            </a:r>
          </a:p>
        </p:txBody>
      </p:sp>
      <p:sp>
        <p:nvSpPr>
          <p:cNvPr id="10" name="TextBox 9"/>
          <p:cNvSpPr txBox="1"/>
          <p:nvPr/>
        </p:nvSpPr>
        <p:spPr>
          <a:xfrm>
            <a:off x="1388091" y="1401961"/>
            <a:ext cx="2378145"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Sainsbury’s </a:t>
            </a:r>
          </a:p>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Travel Coordinator</a:t>
            </a:r>
            <a:r>
              <a:rPr lang="en-GB" sz="1500" kern="1200" dirty="0">
                <a:solidFill>
                  <a:srgbClr val="003E72"/>
                </a:solidFill>
                <a:latin typeface="Arial" pitchFamily="34" charset="0"/>
                <a:ea typeface="ＭＳ Ｐゴシック" pitchFamily="34" charset="-128"/>
                <a:cs typeface="+mn-cs"/>
              </a:rPr>
              <a:t> </a:t>
            </a:r>
          </a:p>
        </p:txBody>
      </p:sp>
      <p:sp>
        <p:nvSpPr>
          <p:cNvPr id="11" name="TextBox 10"/>
          <p:cNvSpPr txBox="1"/>
          <p:nvPr/>
        </p:nvSpPr>
        <p:spPr>
          <a:xfrm>
            <a:off x="8347030" y="1381966"/>
            <a:ext cx="2314988"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Community Centre Travel Coordinator </a:t>
            </a:r>
          </a:p>
        </p:txBody>
      </p:sp>
      <p:sp>
        <p:nvSpPr>
          <p:cNvPr id="12" name="TextBox 11"/>
          <p:cNvSpPr txBox="1"/>
          <p:nvPr/>
        </p:nvSpPr>
        <p:spPr>
          <a:xfrm>
            <a:off x="9782413" y="2958703"/>
            <a:ext cx="1953450"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OPDA Travel Coordinator </a:t>
            </a:r>
          </a:p>
        </p:txBody>
      </p:sp>
      <p:sp>
        <p:nvSpPr>
          <p:cNvPr id="13" name="TextBox 12"/>
          <p:cNvSpPr txBox="1"/>
          <p:nvPr/>
        </p:nvSpPr>
        <p:spPr>
          <a:xfrm>
            <a:off x="1030800" y="4902057"/>
            <a:ext cx="2728139"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Bus Operators</a:t>
            </a:r>
          </a:p>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 (Whippet &amp; Stagecoach)</a:t>
            </a:r>
          </a:p>
        </p:txBody>
      </p:sp>
      <p:sp>
        <p:nvSpPr>
          <p:cNvPr id="14" name="TextBox 13"/>
          <p:cNvSpPr txBox="1"/>
          <p:nvPr/>
        </p:nvSpPr>
        <p:spPr>
          <a:xfrm>
            <a:off x="9193006" y="5181164"/>
            <a:ext cx="1965213" cy="369332"/>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Locke Hotel</a:t>
            </a:r>
          </a:p>
        </p:txBody>
      </p:sp>
      <p:sp>
        <p:nvSpPr>
          <p:cNvPr id="15" name="TextBox 14"/>
          <p:cNvSpPr txBox="1"/>
          <p:nvPr/>
        </p:nvSpPr>
        <p:spPr>
          <a:xfrm>
            <a:off x="587117" y="3204450"/>
            <a:ext cx="2624875"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Car Club operator (Enterprise)</a:t>
            </a:r>
          </a:p>
        </p:txBody>
      </p:sp>
      <p:sp>
        <p:nvSpPr>
          <p:cNvPr id="16" name="TextBox 15"/>
          <p:cNvSpPr txBox="1"/>
          <p:nvPr/>
        </p:nvSpPr>
        <p:spPr>
          <a:xfrm>
            <a:off x="640648" y="4419527"/>
            <a:ext cx="2565055" cy="369332"/>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Outspoken Cycles</a:t>
            </a:r>
          </a:p>
        </p:txBody>
      </p:sp>
      <p:sp>
        <p:nvSpPr>
          <p:cNvPr id="17" name="TextBox 16"/>
          <p:cNvSpPr txBox="1"/>
          <p:nvPr/>
        </p:nvSpPr>
        <p:spPr>
          <a:xfrm>
            <a:off x="9782413" y="4449544"/>
            <a:ext cx="1953450"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Resident representatives</a:t>
            </a:r>
          </a:p>
        </p:txBody>
      </p:sp>
      <p:sp>
        <p:nvSpPr>
          <p:cNvPr id="18" name="TextBox 17"/>
          <p:cNvSpPr txBox="1"/>
          <p:nvPr/>
        </p:nvSpPr>
        <p:spPr>
          <a:xfrm>
            <a:off x="9782413" y="3696057"/>
            <a:ext cx="1953450"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Swirles Court (Girton College)</a:t>
            </a:r>
          </a:p>
        </p:txBody>
      </p:sp>
      <p:sp>
        <p:nvSpPr>
          <p:cNvPr id="19" name="TextBox 18"/>
          <p:cNvSpPr txBox="1"/>
          <p:nvPr/>
        </p:nvSpPr>
        <p:spPr>
          <a:xfrm>
            <a:off x="9782413" y="2170942"/>
            <a:ext cx="1953450"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Hill &amp; Other Developers</a:t>
            </a:r>
          </a:p>
        </p:txBody>
      </p:sp>
      <p:sp>
        <p:nvSpPr>
          <p:cNvPr id="20" name="TextBox 19"/>
          <p:cNvSpPr txBox="1"/>
          <p:nvPr/>
        </p:nvSpPr>
        <p:spPr>
          <a:xfrm>
            <a:off x="2605348" y="5635511"/>
            <a:ext cx="2363190"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Mears (operational maintenance)</a:t>
            </a:r>
          </a:p>
        </p:txBody>
      </p:sp>
      <p:sp>
        <p:nvSpPr>
          <p:cNvPr id="21" name="TextBox 20"/>
          <p:cNvSpPr txBox="1"/>
          <p:nvPr/>
        </p:nvSpPr>
        <p:spPr>
          <a:xfrm>
            <a:off x="5169274" y="5612426"/>
            <a:ext cx="2175819" cy="646331"/>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Nursery</a:t>
            </a:r>
          </a:p>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Travel Coordinator</a:t>
            </a:r>
            <a:r>
              <a:rPr lang="en-GB" sz="1500" kern="1200" dirty="0">
                <a:solidFill>
                  <a:srgbClr val="003E72"/>
                </a:solidFill>
                <a:latin typeface="Arial" pitchFamily="34" charset="0"/>
                <a:ea typeface="ＭＳ Ｐゴシック" pitchFamily="34" charset="-128"/>
                <a:cs typeface="+mn-cs"/>
              </a:rPr>
              <a:t> </a:t>
            </a:r>
          </a:p>
        </p:txBody>
      </p:sp>
      <p:sp>
        <p:nvSpPr>
          <p:cNvPr id="22" name="TextBox 21"/>
          <p:cNvSpPr txBox="1"/>
          <p:nvPr/>
        </p:nvSpPr>
        <p:spPr>
          <a:xfrm>
            <a:off x="7659089" y="5646130"/>
            <a:ext cx="1965213" cy="369332"/>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Retailers</a:t>
            </a:r>
          </a:p>
        </p:txBody>
      </p:sp>
      <p:sp>
        <p:nvSpPr>
          <p:cNvPr id="23" name="TextBox 22"/>
          <p:cNvSpPr txBox="1"/>
          <p:nvPr/>
        </p:nvSpPr>
        <p:spPr>
          <a:xfrm>
            <a:off x="587119" y="3924823"/>
            <a:ext cx="2624873" cy="369332"/>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kern="1200" dirty="0">
                <a:solidFill>
                  <a:srgbClr val="003E72"/>
                </a:solidFill>
                <a:latin typeface="Arial" pitchFamily="34" charset="0"/>
                <a:ea typeface="ＭＳ Ｐゴシック" pitchFamily="34" charset="-128"/>
                <a:cs typeface="+mn-cs"/>
              </a:rPr>
              <a:t>Bike Works CIC </a:t>
            </a:r>
          </a:p>
        </p:txBody>
      </p:sp>
      <p:sp>
        <p:nvSpPr>
          <p:cNvPr id="24" name="TextBox 23"/>
          <p:cNvSpPr txBox="1"/>
          <p:nvPr/>
        </p:nvSpPr>
        <p:spPr>
          <a:xfrm>
            <a:off x="4490625" y="3445718"/>
            <a:ext cx="3312368" cy="707886"/>
          </a:xfrm>
          <a:prstGeom prst="rect">
            <a:avLst/>
          </a:prstGeom>
          <a:solidFill>
            <a:srgbClr val="94E9D7"/>
          </a:solidFill>
          <a:ln w="19050">
            <a:solidFill>
              <a:schemeClr val="tx1"/>
            </a:solidFill>
          </a:ln>
        </p:spPr>
        <p:txBody>
          <a:bodyPr wrap="square" rtlCol="0">
            <a:spAutoFit/>
          </a:bodyPr>
          <a:lstStyle/>
          <a:p>
            <a:pPr algn="ctr" defTabSz="914400" fontAlgn="base" hangingPunct="1">
              <a:spcBef>
                <a:spcPct val="0"/>
              </a:spcBef>
              <a:spcAft>
                <a:spcPct val="0"/>
              </a:spcAft>
            </a:pPr>
            <a:r>
              <a:rPr lang="en-GB" sz="2000" kern="1200" dirty="0">
                <a:solidFill>
                  <a:srgbClr val="003E72"/>
                </a:solidFill>
                <a:latin typeface="Arial" pitchFamily="34" charset="0"/>
                <a:ea typeface="ＭＳ Ｐゴシック" pitchFamily="34" charset="-128"/>
                <a:cs typeface="+mn-cs"/>
              </a:rPr>
              <a:t>Transport Stakeholders Group</a:t>
            </a:r>
          </a:p>
        </p:txBody>
      </p:sp>
      <p:cxnSp>
        <p:nvCxnSpPr>
          <p:cNvPr id="25" name="Straight Arrow Connector 24"/>
          <p:cNvCxnSpPr/>
          <p:nvPr/>
        </p:nvCxnSpPr>
        <p:spPr>
          <a:xfrm>
            <a:off x="3214153" y="2681389"/>
            <a:ext cx="1196511" cy="718915"/>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741898" y="2025144"/>
            <a:ext cx="1337533" cy="1363334"/>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422910" y="2066997"/>
            <a:ext cx="911420" cy="1298335"/>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953199" y="3256814"/>
            <a:ext cx="1817451" cy="439243"/>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828964" y="4321723"/>
            <a:ext cx="1364042" cy="867348"/>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097501" y="4332342"/>
            <a:ext cx="1196759" cy="1303169"/>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133720" y="4294156"/>
            <a:ext cx="23894" cy="125634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762169" y="4350763"/>
            <a:ext cx="795570" cy="598549"/>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209551" y="3998441"/>
            <a:ext cx="1154784" cy="12582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3188184" y="3532813"/>
            <a:ext cx="1169862" cy="239126"/>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1"/>
          </p:cNvCxnSpPr>
          <p:nvPr/>
        </p:nvCxnSpPr>
        <p:spPr>
          <a:xfrm flipH="1" flipV="1">
            <a:off x="7953199" y="4139448"/>
            <a:ext cx="1829214" cy="633262"/>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436156" y="4383144"/>
            <a:ext cx="486065" cy="1256042"/>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953199" y="2460796"/>
            <a:ext cx="1817452" cy="99838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953199" y="3926882"/>
            <a:ext cx="1764651" cy="13593"/>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3"/>
          </p:cNvCxnSpPr>
          <p:nvPr/>
        </p:nvCxnSpPr>
        <p:spPr>
          <a:xfrm flipV="1">
            <a:off x="3205703" y="4256263"/>
            <a:ext cx="1204961" cy="34793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980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E825C20-8AFB-1847-A4F7-BF2388F65E3F}"/>
              </a:ext>
            </a:extLst>
          </p:cNvPr>
          <p:cNvSpPr>
            <a:spLocks noGrp="1"/>
          </p:cNvSpPr>
          <p:nvPr>
            <p:ph type="title"/>
          </p:nvPr>
        </p:nvSpPr>
        <p:spPr>
          <a:xfrm>
            <a:off x="4869712" y="1467525"/>
            <a:ext cx="7322288" cy="1831015"/>
          </a:xfrm>
        </p:spPr>
        <p:txBody>
          <a:bodyPr lIns="91440" tIns="45720" rIns="91440" bIns="45720" anchor="t">
            <a:noAutofit/>
          </a:bodyPr>
          <a:lstStyle/>
          <a:p>
            <a:r>
              <a:rPr lang="en-GB" sz="1600" dirty="0">
                <a:latin typeface="Arial"/>
                <a:cs typeface="Arial"/>
              </a:rPr>
              <a:t>Store opening times: </a:t>
            </a:r>
            <a:br>
              <a:rPr lang="en-GB" sz="1600" dirty="0"/>
            </a:br>
            <a:r>
              <a:rPr lang="en-GB" sz="1600" dirty="0">
                <a:latin typeface="Arial"/>
                <a:cs typeface="Arial"/>
              </a:rPr>
              <a:t>Monday-Saturday 07:30 - 22:00hrs, </a:t>
            </a:r>
            <a:br>
              <a:rPr lang="en-GB" sz="1600" dirty="0"/>
            </a:br>
            <a:r>
              <a:rPr lang="en-GB" sz="1600" dirty="0">
                <a:latin typeface="Arial"/>
                <a:cs typeface="Arial"/>
              </a:rPr>
              <a:t>Sunday 10:00 - 16:00hrs</a:t>
            </a:r>
            <a:br>
              <a:rPr lang="en-GB" sz="1600" dirty="0"/>
            </a:br>
            <a:br>
              <a:rPr lang="en-GB" sz="1600" dirty="0"/>
            </a:br>
            <a:r>
              <a:rPr lang="en-GB" sz="1600" dirty="0">
                <a:latin typeface="Arial"/>
                <a:cs typeface="Arial"/>
              </a:rPr>
              <a:t>Total car parking spaces: (141)</a:t>
            </a:r>
            <a:br>
              <a:rPr lang="en-GB" sz="1600" dirty="0"/>
            </a:br>
            <a:r>
              <a:rPr lang="en-GB" sz="1600" dirty="0">
                <a:latin typeface="Arial"/>
                <a:cs typeface="Arial"/>
              </a:rPr>
              <a:t>Disabled: 8</a:t>
            </a:r>
            <a:br>
              <a:rPr lang="en-GB" sz="1600" dirty="0"/>
            </a:br>
            <a:r>
              <a:rPr lang="en-GB" sz="1600" dirty="0">
                <a:latin typeface="Arial"/>
                <a:cs typeface="Arial"/>
              </a:rPr>
              <a:t>Parent toddler: 5</a:t>
            </a:r>
            <a:br>
              <a:rPr lang="en-GB" sz="1600" dirty="0"/>
            </a:br>
            <a:r>
              <a:rPr lang="en-GB" sz="1600" dirty="0">
                <a:latin typeface="Arial"/>
                <a:cs typeface="Arial"/>
              </a:rPr>
              <a:t>Standard Car Parking: 128</a:t>
            </a:r>
            <a:br>
              <a:rPr lang="en-GB" sz="1600" dirty="0"/>
            </a:br>
            <a:br>
              <a:rPr lang="en-GB" sz="1600" dirty="0"/>
            </a:br>
            <a:r>
              <a:rPr lang="en-GB" sz="1600" dirty="0">
                <a:latin typeface="Arial"/>
                <a:cs typeface="Arial"/>
              </a:rPr>
              <a:t>Cycle Parking spaces: 50</a:t>
            </a:r>
            <a:br>
              <a:rPr lang="en-GB" sz="1600" dirty="0"/>
            </a:br>
            <a:br>
              <a:rPr lang="en-GB" sz="1600" dirty="0"/>
            </a:br>
            <a:r>
              <a:rPr lang="en-GB" sz="1600" dirty="0">
                <a:latin typeface="Arial"/>
                <a:cs typeface="Arial"/>
              </a:rPr>
              <a:t>Nearest Public Transport: 200 metres  – </a:t>
            </a:r>
            <a:br>
              <a:rPr lang="en-GB" sz="1600" dirty="0"/>
            </a:br>
            <a:r>
              <a:rPr lang="en-GB" sz="1600" dirty="0">
                <a:latin typeface="Arial"/>
                <a:cs typeface="Arial"/>
              </a:rPr>
              <a:t>90 buses during the survey period (07:00 - 19:00hrs Mon-Fri). </a:t>
            </a:r>
            <a:br>
              <a:rPr lang="en-GB" sz="1600" dirty="0"/>
            </a:br>
            <a:br>
              <a:rPr lang="en-GB" sz="1600" dirty="0"/>
            </a:br>
            <a:r>
              <a:rPr lang="en-GB" sz="1600" dirty="0">
                <a:latin typeface="Arial"/>
                <a:cs typeface="Arial"/>
              </a:rPr>
              <a:t>Normal bus timetable: </a:t>
            </a:r>
            <a:br>
              <a:rPr lang="en-GB" sz="1600" dirty="0"/>
            </a:br>
            <a:r>
              <a:rPr lang="en-GB" sz="1600" dirty="0">
                <a:latin typeface="Arial"/>
                <a:cs typeface="Arial"/>
              </a:rPr>
              <a:t>Monday - Friday 06:00 - 23:00hrs </a:t>
            </a:r>
            <a:br>
              <a:rPr lang="en-GB" sz="1600" dirty="0"/>
            </a:br>
            <a:r>
              <a:rPr lang="en-GB" sz="1600" dirty="0">
                <a:latin typeface="Arial"/>
                <a:cs typeface="Arial"/>
              </a:rPr>
              <a:t>Saturday 07:00 - 23:00hrs</a:t>
            </a:r>
            <a:br>
              <a:rPr lang="en-GB" sz="1600" dirty="0"/>
            </a:br>
            <a:r>
              <a:rPr lang="en-GB" sz="1600" dirty="0">
                <a:latin typeface="Arial"/>
                <a:cs typeface="Arial"/>
              </a:rPr>
              <a:t>and Sunday 07:00 - 20:00hrs </a:t>
            </a:r>
            <a:endParaRPr lang="en-GB" sz="1600" dirty="0"/>
          </a:p>
        </p:txBody>
      </p:sp>
      <p:sp>
        <p:nvSpPr>
          <p:cNvPr id="4" name="Down Arrow 3"/>
          <p:cNvSpPr/>
          <p:nvPr/>
        </p:nvSpPr>
        <p:spPr>
          <a:xfrm rot="4428879">
            <a:off x="3312052" y="3766910"/>
            <a:ext cx="248495" cy="5191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41867" y="869244"/>
            <a:ext cx="3754554" cy="369332"/>
          </a:xfrm>
          <a:prstGeom prst="rect">
            <a:avLst/>
          </a:prstGeom>
          <a:noFill/>
        </p:spPr>
        <p:txBody>
          <a:bodyPr wrap="none" rtlCol="0">
            <a:spAutoFit/>
          </a:bodyPr>
          <a:lstStyle/>
          <a:p>
            <a:r>
              <a:rPr lang="en-GB" dirty="0">
                <a:solidFill>
                  <a:schemeClr val="tx1"/>
                </a:solidFill>
                <a:latin typeface="Arial" panose="020B0604020202020204" pitchFamily="34" charset="0"/>
                <a:cs typeface="Arial" panose="020B0604020202020204" pitchFamily="34" charset="0"/>
              </a:rPr>
              <a:t>Sainsbury's Food Store -Eddington</a:t>
            </a:r>
          </a:p>
        </p:txBody>
      </p:sp>
      <p:pic>
        <p:nvPicPr>
          <p:cNvPr id="5" name="Picture 4">
            <a:extLst>
              <a:ext uri="{FF2B5EF4-FFF2-40B4-BE49-F238E27FC236}">
                <a16:creationId xmlns:a16="http://schemas.microsoft.com/office/drawing/2014/main" id="{78954AC9-56FC-6062-C5D2-30C35BB44E8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675357" y="982493"/>
            <a:ext cx="3099140" cy="2357466"/>
          </a:xfrm>
          <a:prstGeom prst="rect">
            <a:avLst/>
          </a:prstGeom>
        </p:spPr>
      </p:pic>
      <p:pic>
        <p:nvPicPr>
          <p:cNvPr id="11" name="Picture 10">
            <a:extLst>
              <a:ext uri="{FF2B5EF4-FFF2-40B4-BE49-F238E27FC236}">
                <a16:creationId xmlns:a16="http://schemas.microsoft.com/office/drawing/2014/main" id="{BE90E26F-992D-9C8C-38B7-DAA2AC22B4F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17823" y="1272135"/>
            <a:ext cx="4532235" cy="4813090"/>
          </a:xfrm>
          <a:prstGeom prst="rect">
            <a:avLst/>
          </a:prstGeom>
        </p:spPr>
      </p:pic>
    </p:spTree>
    <p:extLst>
      <p:ext uri="{BB962C8B-B14F-4D97-AF65-F5344CB8AC3E}">
        <p14:creationId xmlns:p14="http://schemas.microsoft.com/office/powerpoint/2010/main" val="32739134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04A8D-6EF9-A245-9D0B-7A845D69E354}"/>
              </a:ext>
            </a:extLst>
          </p:cNvPr>
          <p:cNvSpPr>
            <a:spLocks noGrp="1"/>
          </p:cNvSpPr>
          <p:nvPr>
            <p:ph sz="half" idx="10"/>
          </p:nvPr>
        </p:nvSpPr>
        <p:spPr>
          <a:xfrm>
            <a:off x="4196316" y="1930401"/>
            <a:ext cx="7552661" cy="3901218"/>
          </a:xfrm>
        </p:spPr>
        <p:txBody>
          <a:bodyPr/>
          <a:lstStyle/>
          <a:p>
            <a:pPr>
              <a:lnSpc>
                <a:spcPct val="200000"/>
              </a:lnSpc>
            </a:pPr>
            <a:r>
              <a:rPr lang="en-GB" sz="1600" dirty="0"/>
              <a:t>S106 Planning Condition compliance on trip generation</a:t>
            </a:r>
          </a:p>
          <a:p>
            <a:pPr>
              <a:lnSpc>
                <a:spcPct val="200000"/>
              </a:lnSpc>
            </a:pPr>
            <a:r>
              <a:rPr lang="en-GB" sz="1600" dirty="0"/>
              <a:t>Support the annual Travel Plan monitoring</a:t>
            </a:r>
          </a:p>
          <a:p>
            <a:pPr>
              <a:lnSpc>
                <a:spcPct val="200000"/>
              </a:lnSpc>
            </a:pPr>
            <a:r>
              <a:rPr lang="en-GB" sz="1600" dirty="0"/>
              <a:t>Exclude non-store trips from car park counts </a:t>
            </a:r>
          </a:p>
          <a:p>
            <a:pPr>
              <a:lnSpc>
                <a:spcPct val="200000"/>
              </a:lnSpc>
            </a:pPr>
            <a:r>
              <a:rPr lang="en-GB" sz="1600" dirty="0"/>
              <a:t>Compare walking and cycling modes against the 2018 travel baseline</a:t>
            </a:r>
          </a:p>
          <a:p>
            <a:pPr>
              <a:lnSpc>
                <a:spcPct val="200000"/>
              </a:lnSpc>
            </a:pPr>
            <a:r>
              <a:rPr lang="en-GB" sz="1600" dirty="0"/>
              <a:t>Utilise the data to inform phase two site master plan baseline. </a:t>
            </a:r>
          </a:p>
        </p:txBody>
      </p:sp>
      <p:sp>
        <p:nvSpPr>
          <p:cNvPr id="2" name="TextBox 1">
            <a:extLst>
              <a:ext uri="{FF2B5EF4-FFF2-40B4-BE49-F238E27FC236}">
                <a16:creationId xmlns:a16="http://schemas.microsoft.com/office/drawing/2014/main" id="{7B610C8F-FB23-5580-E965-7C51F1F9610E}"/>
              </a:ext>
            </a:extLst>
          </p:cNvPr>
          <p:cNvSpPr txBox="1"/>
          <p:nvPr/>
        </p:nvSpPr>
        <p:spPr>
          <a:xfrm>
            <a:off x="4196316" y="1160610"/>
            <a:ext cx="50859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tx1"/>
                </a:solidFill>
                <a:latin typeface="Arial"/>
                <a:cs typeface="Calibri Light"/>
              </a:rPr>
              <a:t>Reasoning and requirements of TRICS Monitoring </a:t>
            </a:r>
            <a:endParaRPr lang="en-GB" sz="1600" dirty="0">
              <a:solidFill>
                <a:schemeClr val="tx1"/>
              </a:solidFill>
              <a:latin typeface="Arial"/>
            </a:endParaRPr>
          </a:p>
        </p:txBody>
      </p:sp>
      <p:pic>
        <p:nvPicPr>
          <p:cNvPr id="6" name="Picture 5">
            <a:extLst>
              <a:ext uri="{FF2B5EF4-FFF2-40B4-BE49-F238E27FC236}">
                <a16:creationId xmlns:a16="http://schemas.microsoft.com/office/drawing/2014/main" id="{B5B10A3F-5B14-DE04-CDA3-C5AFC278DD3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30126"/>
            <a:ext cx="3980327" cy="4239075"/>
          </a:xfrm>
          <a:prstGeom prst="rect">
            <a:avLst/>
          </a:prstGeom>
        </p:spPr>
      </p:pic>
    </p:spTree>
    <p:extLst>
      <p:ext uri="{BB962C8B-B14F-4D97-AF65-F5344CB8AC3E}">
        <p14:creationId xmlns:p14="http://schemas.microsoft.com/office/powerpoint/2010/main" val="30249038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80B940-8B49-EF46-87E3-E143CF85B095}"/>
              </a:ext>
            </a:extLst>
          </p:cNvPr>
          <p:cNvSpPr>
            <a:spLocks noGrp="1"/>
          </p:cNvSpPr>
          <p:nvPr>
            <p:ph type="title"/>
          </p:nvPr>
        </p:nvSpPr>
        <p:spPr>
          <a:xfrm>
            <a:off x="407987" y="336028"/>
            <a:ext cx="5724525" cy="458789"/>
          </a:xfrm>
        </p:spPr>
        <p:txBody>
          <a:bodyPr lIns="91440" tIns="45720" rIns="91440" bIns="45720" anchor="t">
            <a:noAutofit/>
          </a:bodyPr>
          <a:lstStyle/>
          <a:p>
            <a:r>
              <a:rPr lang="en-US" sz="1800" dirty="0">
                <a:latin typeface="Arial"/>
                <a:cs typeface="Arial"/>
              </a:rPr>
              <a:t>TRICS Comparison store data:</a:t>
            </a:r>
          </a:p>
        </p:txBody>
      </p:sp>
      <p:sp>
        <p:nvSpPr>
          <p:cNvPr id="13" name="Content Placeholder 2">
            <a:extLst>
              <a:ext uri="{FF2B5EF4-FFF2-40B4-BE49-F238E27FC236}">
                <a16:creationId xmlns:a16="http://schemas.microsoft.com/office/drawing/2014/main" id="{EDF00283-0C5F-CC4E-EA9E-C319316DC168}"/>
              </a:ext>
            </a:extLst>
          </p:cNvPr>
          <p:cNvSpPr txBox="1">
            <a:spLocks/>
          </p:cNvSpPr>
          <p:nvPr/>
        </p:nvSpPr>
        <p:spPr bwMode="auto">
          <a:xfrm>
            <a:off x="558006" y="961803"/>
            <a:ext cx="11007725" cy="61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spcAft>
                <a:spcPts val="1200"/>
              </a:spcAft>
              <a:buFontTx/>
              <a:buNone/>
              <a:tabLst>
                <a:tab pos="768985" algn="l"/>
              </a:tabLst>
            </a:pPr>
            <a:r>
              <a:rPr lang="en-GB" sz="1800" kern="0" dirty="0">
                <a:latin typeface="Arial" panose="020B0604020202020204" pitchFamily="34" charset="0"/>
                <a:ea typeface="ＭＳ Ｐゴシック"/>
                <a:cs typeface="Arial" panose="020B0604020202020204" pitchFamily="34" charset="0"/>
              </a:rPr>
              <a:t>The Transport Assessment reported the following Total 12 hour Base Case Person Trip generation mode shares for the Food Store: </a:t>
            </a:r>
          </a:p>
        </p:txBody>
      </p:sp>
      <p:grpSp>
        <p:nvGrpSpPr>
          <p:cNvPr id="5" name="Group 4"/>
          <p:cNvGrpSpPr/>
          <p:nvPr/>
        </p:nvGrpSpPr>
        <p:grpSpPr>
          <a:xfrm>
            <a:off x="278456" y="1748513"/>
            <a:ext cx="5226110" cy="4445607"/>
            <a:chOff x="278456" y="2099951"/>
            <a:chExt cx="4826467" cy="4094169"/>
          </a:xfrm>
        </p:grpSpPr>
        <p:pic>
          <p:nvPicPr>
            <p:cNvPr id="14" name="Picture 13">
              <a:extLst>
                <a:ext uri="{FF2B5EF4-FFF2-40B4-BE49-F238E27FC236}">
                  <a16:creationId xmlns:a16="http://schemas.microsoft.com/office/drawing/2014/main" id="{67045D80-BA32-D24A-9293-291C99379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456" y="3004309"/>
              <a:ext cx="4826467" cy="3189811"/>
            </a:xfrm>
            <a:prstGeom prst="rect">
              <a:avLst/>
            </a:prstGeom>
          </p:spPr>
        </p:pic>
        <p:sp>
          <p:nvSpPr>
            <p:cNvPr id="2" name="TextBox 1"/>
            <p:cNvSpPr txBox="1"/>
            <p:nvPr/>
          </p:nvSpPr>
          <p:spPr>
            <a:xfrm>
              <a:off x="1810495" y="2099951"/>
              <a:ext cx="2050561" cy="369332"/>
            </a:xfrm>
            <a:prstGeom prst="rect">
              <a:avLst/>
            </a:prstGeom>
            <a:noFill/>
          </p:spPr>
          <p:txBody>
            <a:bodyPr wrap="none" rtlCol="0">
              <a:spAutoFit/>
            </a:bodyPr>
            <a:lstStyle/>
            <a:p>
              <a:r>
                <a:rPr lang="en-GB" dirty="0">
                  <a:solidFill>
                    <a:schemeClr val="tx1"/>
                  </a:solidFill>
                  <a:latin typeface="Arial" panose="020B0604020202020204" pitchFamily="34" charset="0"/>
                  <a:ea typeface="ＭＳ Ｐゴシック"/>
                  <a:cs typeface="Arial" panose="020B0604020202020204" pitchFamily="34" charset="0"/>
                </a:rPr>
                <a:t>TA prediction </a:t>
              </a:r>
              <a:r>
                <a:rPr lang="en-GB" sz="1200" i="1" dirty="0">
                  <a:solidFill>
                    <a:schemeClr val="tx1"/>
                  </a:solidFill>
                  <a:latin typeface="Arial" panose="020B0604020202020204" pitchFamily="34" charset="0"/>
                  <a:ea typeface="ＭＳ Ｐゴシック"/>
                  <a:cs typeface="Arial" panose="020B0604020202020204" pitchFamily="34" charset="0"/>
                </a:rPr>
                <a:t>(2010)</a:t>
              </a:r>
              <a:endParaRPr lang="en-GB" dirty="0">
                <a:solidFill>
                  <a:schemeClr val="tx1"/>
                </a:solidFill>
              </a:endParaRPr>
            </a:p>
          </p:txBody>
        </p:sp>
      </p:grpSp>
      <p:grpSp>
        <p:nvGrpSpPr>
          <p:cNvPr id="4" name="Group 3"/>
          <p:cNvGrpSpPr/>
          <p:nvPr/>
        </p:nvGrpSpPr>
        <p:grpSpPr>
          <a:xfrm>
            <a:off x="5630672" y="1741787"/>
            <a:ext cx="6556755" cy="4665275"/>
            <a:chOff x="5397830" y="1741787"/>
            <a:chExt cx="6789434" cy="4665275"/>
          </a:xfrm>
        </p:grpSpPr>
        <p:pic>
          <p:nvPicPr>
            <p:cNvPr id="8" name="Content Placeholder 4"/>
            <p:cNvPicPr>
              <a:picLocks noChangeAspect="1"/>
            </p:cNvPicPr>
            <p:nvPr/>
          </p:nvPicPr>
          <p:blipFill>
            <a:blip r:embed="rId4">
              <a:extLst>
                <a:ext uri="{28A0092B-C50C-407E-A947-70E740481C1C}">
                  <a14:useLocalDpi xmlns:a14="http://schemas.microsoft.com/office/drawing/2010/main"/>
                </a:ext>
              </a:extLst>
            </a:blip>
            <a:srcRect/>
            <a:stretch/>
          </p:blipFill>
          <p:spPr bwMode="auto">
            <a:xfrm>
              <a:off x="5397830" y="2124711"/>
              <a:ext cx="6789434" cy="428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sp>
          <p:nvSpPr>
            <p:cNvPr id="3" name="Rectangle 2"/>
            <p:cNvSpPr/>
            <p:nvPr/>
          </p:nvSpPr>
          <p:spPr>
            <a:xfrm>
              <a:off x="6892027" y="1741787"/>
              <a:ext cx="3801041" cy="369332"/>
            </a:xfrm>
            <a:prstGeom prst="rect">
              <a:avLst/>
            </a:prstGeom>
          </p:spPr>
          <p:txBody>
            <a:bodyPr wrap="none">
              <a:spAutoFit/>
            </a:bodyPr>
            <a:lstStyle/>
            <a:p>
              <a:pPr>
                <a:spcAft>
                  <a:spcPts val="1200"/>
                </a:spcAft>
                <a:tabLst>
                  <a:tab pos="768985" algn="l"/>
                </a:tabLst>
              </a:pPr>
              <a:r>
                <a:rPr lang="en-GB" dirty="0">
                  <a:solidFill>
                    <a:schemeClr val="tx1"/>
                  </a:solidFill>
                  <a:latin typeface="Arial" panose="020B0604020202020204" pitchFamily="34" charset="0"/>
                  <a:ea typeface="ＭＳ Ｐゴシック"/>
                  <a:cs typeface="Arial" panose="020B0604020202020204" pitchFamily="34" charset="0"/>
                </a:rPr>
                <a:t>TRICS survey </a:t>
              </a:r>
              <a:r>
                <a:rPr lang="en-GB" i="1" dirty="0">
                  <a:solidFill>
                    <a:schemeClr val="tx1"/>
                  </a:solidFill>
                  <a:latin typeface="Arial" panose="020B0604020202020204" pitchFamily="34" charset="0"/>
                  <a:ea typeface="ＭＳ Ｐゴシック"/>
                  <a:cs typeface="Arial" panose="020B0604020202020204" pitchFamily="34" charset="0"/>
                </a:rPr>
                <a:t>(TRICS – May 2023)</a:t>
              </a:r>
            </a:p>
          </p:txBody>
        </p:sp>
      </p:grpSp>
    </p:spTree>
    <p:extLst>
      <p:ext uri="{BB962C8B-B14F-4D97-AF65-F5344CB8AC3E}">
        <p14:creationId xmlns:p14="http://schemas.microsoft.com/office/powerpoint/2010/main" val="29664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818" y="669460"/>
            <a:ext cx="10464801"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GFA range of 1,200m2 to 9,200m2.</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All surveys from 01/01/2000 onwards.</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Weekday only surveys (Monday-Friday (noting that most surveys were on Fridays)).</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Location type to include: Edge of Town, Suburban Area, Neighbourhood Centre.</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Sub-location types excluded: Retail Zone, Commercial Zone, Built-Up Zone, High Street.</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All sites with a PFS included in the survey were excluded.</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Highest population range within 1 mile is excluded (50,001-100,000).</a:t>
            </a:r>
          </a:p>
          <a:p>
            <a:pPr marL="285750" lvl="0" indent="-285750">
              <a:lnSpc>
                <a:spcPct val="15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Highest population range within 5 miles is excluded (500,001 or more).</a:t>
            </a:r>
          </a:p>
        </p:txBody>
      </p:sp>
      <p:sp>
        <p:nvSpPr>
          <p:cNvPr id="11" name="TextBox 10"/>
          <p:cNvSpPr txBox="1"/>
          <p:nvPr/>
        </p:nvSpPr>
        <p:spPr>
          <a:xfrm>
            <a:off x="321469" y="228955"/>
            <a:ext cx="3403496" cy="646331"/>
          </a:xfrm>
          <a:prstGeom prst="rect">
            <a:avLst/>
          </a:prstGeom>
          <a:noFill/>
        </p:spPr>
        <p:txBody>
          <a:bodyPr wrap="none" rtlCol="0">
            <a:spAutoFit/>
          </a:bodyPr>
          <a:lstStyle/>
          <a:p>
            <a:r>
              <a:rPr lang="en-US" dirty="0">
                <a:solidFill>
                  <a:schemeClr val="tx1"/>
                </a:solidFill>
                <a:latin typeface="Arial"/>
                <a:cs typeface="Arial"/>
              </a:rPr>
              <a:t>TRICS Comparison store data: </a:t>
            </a:r>
            <a:br>
              <a:rPr lang="en-US" dirty="0">
                <a:latin typeface="Arial"/>
                <a:cs typeface="Arial"/>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84253223"/>
              </p:ext>
            </p:extLst>
          </p:nvPr>
        </p:nvGraphicFramePr>
        <p:xfrm>
          <a:off x="3404937" y="3801977"/>
          <a:ext cx="8627737" cy="2875545"/>
        </p:xfrm>
        <a:graphic>
          <a:graphicData uri="http://schemas.openxmlformats.org/drawingml/2006/table">
            <a:tbl>
              <a:tblPr firstRow="1" firstCol="1" bandRow="1">
                <a:tableStyleId>{5940675A-B579-460E-94D1-54222C63F5DA}</a:tableStyleId>
              </a:tblPr>
              <a:tblGrid>
                <a:gridCol w="1607848">
                  <a:extLst>
                    <a:ext uri="{9D8B030D-6E8A-4147-A177-3AD203B41FA5}">
                      <a16:colId xmlns:a16="http://schemas.microsoft.com/office/drawing/2014/main" val="2691030947"/>
                    </a:ext>
                  </a:extLst>
                </a:gridCol>
                <a:gridCol w="1492252">
                  <a:extLst>
                    <a:ext uri="{9D8B030D-6E8A-4147-A177-3AD203B41FA5}">
                      <a16:colId xmlns:a16="http://schemas.microsoft.com/office/drawing/2014/main" val="867142704"/>
                    </a:ext>
                  </a:extLst>
                </a:gridCol>
                <a:gridCol w="1786498">
                  <a:extLst>
                    <a:ext uri="{9D8B030D-6E8A-4147-A177-3AD203B41FA5}">
                      <a16:colId xmlns:a16="http://schemas.microsoft.com/office/drawing/2014/main" val="2644308786"/>
                    </a:ext>
                  </a:extLst>
                </a:gridCol>
                <a:gridCol w="1769066">
                  <a:extLst>
                    <a:ext uri="{9D8B030D-6E8A-4147-A177-3AD203B41FA5}">
                      <a16:colId xmlns:a16="http://schemas.microsoft.com/office/drawing/2014/main" val="3831007820"/>
                    </a:ext>
                  </a:extLst>
                </a:gridCol>
                <a:gridCol w="562693">
                  <a:extLst>
                    <a:ext uri="{9D8B030D-6E8A-4147-A177-3AD203B41FA5}">
                      <a16:colId xmlns:a16="http://schemas.microsoft.com/office/drawing/2014/main" val="2438281169"/>
                    </a:ext>
                  </a:extLst>
                </a:gridCol>
                <a:gridCol w="563355">
                  <a:extLst>
                    <a:ext uri="{9D8B030D-6E8A-4147-A177-3AD203B41FA5}">
                      <a16:colId xmlns:a16="http://schemas.microsoft.com/office/drawing/2014/main" val="3768585341"/>
                    </a:ext>
                  </a:extLst>
                </a:gridCol>
                <a:gridCol w="846025">
                  <a:extLst>
                    <a:ext uri="{9D8B030D-6E8A-4147-A177-3AD203B41FA5}">
                      <a16:colId xmlns:a16="http://schemas.microsoft.com/office/drawing/2014/main" val="2294405551"/>
                    </a:ext>
                  </a:extLst>
                </a:gridCol>
              </a:tblGrid>
              <a:tr h="191703">
                <a:tc>
                  <a:txBody>
                    <a:bodyPr/>
                    <a:lstStyle/>
                    <a:p>
                      <a:pPr algn="ctr">
                        <a:lnSpc>
                          <a:spcPct val="107000"/>
                        </a:lnSpc>
                        <a:spcAft>
                          <a:spcPts val="0"/>
                        </a:spcAft>
                      </a:pPr>
                      <a:r>
                        <a:rPr lang="en-GB" sz="1100" baseline="0" dirty="0">
                          <a:effectLst/>
                        </a:rPr>
                        <a:t>SITE - REF</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DESCRIPTION</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TOWN/CITY</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AREA</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GFA</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DAY</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tc>
                  <a:txBody>
                    <a:bodyPr/>
                    <a:lstStyle/>
                    <a:p>
                      <a:pPr algn="ctr">
                        <a:lnSpc>
                          <a:spcPct val="107000"/>
                        </a:lnSpc>
                        <a:spcAft>
                          <a:spcPts val="0"/>
                        </a:spcAft>
                      </a:pPr>
                      <a:r>
                        <a:rPr lang="en-GB" sz="1100" baseline="0" dirty="0">
                          <a:effectLst/>
                        </a:rPr>
                        <a:t>DATE</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solidFill>
                      <a:schemeClr val="bg1">
                        <a:lumMod val="65000"/>
                      </a:schemeClr>
                    </a:solidFill>
                  </a:tcPr>
                </a:tc>
                <a:extLst>
                  <a:ext uri="{0D108BD9-81ED-4DB2-BD59-A6C34878D82A}">
                    <a16:rowId xmlns:a16="http://schemas.microsoft.com/office/drawing/2014/main" val="4174283259"/>
                  </a:ext>
                </a:extLst>
              </a:tr>
              <a:tr h="191703">
                <a:tc>
                  <a:txBody>
                    <a:bodyPr/>
                    <a:lstStyle/>
                    <a:p>
                      <a:pPr>
                        <a:lnSpc>
                          <a:spcPct val="107000"/>
                        </a:lnSpc>
                        <a:spcAft>
                          <a:spcPts val="0"/>
                        </a:spcAft>
                      </a:pPr>
                      <a:r>
                        <a:rPr lang="en-GB" sz="1100" baseline="0">
                          <a:effectLst/>
                        </a:rPr>
                        <a:t>AR-01-A-01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TESCO</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DUNGANNON</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ARMAGH</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2416</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15/11/2002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1110686823"/>
                  </a:ext>
                </a:extLst>
              </a:tr>
              <a:tr h="191703">
                <a:tc>
                  <a:txBody>
                    <a:bodyPr/>
                    <a:lstStyle/>
                    <a:p>
                      <a:pPr>
                        <a:lnSpc>
                          <a:spcPct val="107000"/>
                        </a:lnSpc>
                        <a:spcAft>
                          <a:spcPts val="0"/>
                        </a:spcAft>
                      </a:pPr>
                      <a:r>
                        <a:rPr lang="en-GB" sz="1100" baseline="0" dirty="0">
                          <a:effectLst/>
                        </a:rPr>
                        <a:t>CA-01-04 (EDDINGTON)</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CAMBRIDGE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CAMBRIDGESHIRE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3145</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WED</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17/05/2023</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248967445"/>
                  </a:ext>
                </a:extLst>
              </a:tr>
              <a:tr h="191703">
                <a:tc>
                  <a:txBody>
                    <a:bodyPr/>
                    <a:lstStyle/>
                    <a:p>
                      <a:pPr>
                        <a:lnSpc>
                          <a:spcPct val="107000"/>
                        </a:lnSpc>
                        <a:spcAft>
                          <a:spcPts val="0"/>
                        </a:spcAft>
                      </a:pPr>
                      <a:r>
                        <a:rPr lang="en-GB" sz="1100" baseline="0">
                          <a:effectLst/>
                        </a:rPr>
                        <a:t>CP-01-A-01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PONTLLANFRAITH</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CAERPHILLY</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7124</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07/10/2011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785465257"/>
                  </a:ext>
                </a:extLst>
              </a:tr>
              <a:tr h="191703">
                <a:tc>
                  <a:txBody>
                    <a:bodyPr/>
                    <a:lstStyle/>
                    <a:p>
                      <a:pPr>
                        <a:lnSpc>
                          <a:spcPct val="107000"/>
                        </a:lnSpc>
                        <a:spcAft>
                          <a:spcPts val="0"/>
                        </a:spcAft>
                      </a:pPr>
                      <a:r>
                        <a:rPr lang="en-GB" sz="1100" baseline="0">
                          <a:effectLst/>
                        </a:rPr>
                        <a:t>DC-01-A-13</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dirty="0">
                          <a:effectLst/>
                        </a:rPr>
                        <a:t>CO-OP PIONEER</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BRIDPORT</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DORSET</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1487</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07/07/2000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534977779"/>
                  </a:ext>
                </a:extLst>
              </a:tr>
              <a:tr h="191703">
                <a:tc>
                  <a:txBody>
                    <a:bodyPr/>
                    <a:lstStyle/>
                    <a:p>
                      <a:pPr>
                        <a:lnSpc>
                          <a:spcPct val="107000"/>
                        </a:lnSpc>
                        <a:spcAft>
                          <a:spcPts val="0"/>
                        </a:spcAft>
                      </a:pPr>
                      <a:r>
                        <a:rPr lang="en-GB" sz="1100" baseline="0">
                          <a:effectLst/>
                        </a:rPr>
                        <a:t>DE-01-A-01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LONDONDERRY </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DERRY</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4042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15/11/2002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3146999632"/>
                  </a:ext>
                </a:extLst>
              </a:tr>
              <a:tr h="191703">
                <a:tc>
                  <a:txBody>
                    <a:bodyPr/>
                    <a:lstStyle/>
                    <a:p>
                      <a:pPr>
                        <a:lnSpc>
                          <a:spcPct val="107000"/>
                        </a:lnSpc>
                        <a:spcAft>
                          <a:spcPts val="0"/>
                        </a:spcAft>
                      </a:pPr>
                      <a:r>
                        <a:rPr lang="en-GB" sz="1100" baseline="0" dirty="0">
                          <a:effectLst/>
                        </a:rPr>
                        <a:t>DV-01-A-21</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MORRISONS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PLYMOUTH</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DEVON</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5000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23/10/2009</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2381265015"/>
                  </a:ext>
                </a:extLst>
              </a:tr>
              <a:tr h="191703">
                <a:tc>
                  <a:txBody>
                    <a:bodyPr/>
                    <a:lstStyle/>
                    <a:p>
                      <a:pPr>
                        <a:lnSpc>
                          <a:spcPct val="107000"/>
                        </a:lnSpc>
                        <a:spcAft>
                          <a:spcPts val="0"/>
                        </a:spcAft>
                      </a:pPr>
                      <a:r>
                        <a:rPr lang="en-GB" sz="1100" baseline="0">
                          <a:effectLst/>
                        </a:rPr>
                        <a:t>IA-01-A-01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CO-OP</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MENAI BRIDGE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ISLE OF ANGLESEY</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1825</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MON</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13/07/2009</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2186880531"/>
                  </a:ext>
                </a:extLst>
              </a:tr>
              <a:tr h="191703">
                <a:tc>
                  <a:txBody>
                    <a:bodyPr/>
                    <a:lstStyle/>
                    <a:p>
                      <a:pPr>
                        <a:lnSpc>
                          <a:spcPct val="107000"/>
                        </a:lnSpc>
                        <a:spcAft>
                          <a:spcPts val="0"/>
                        </a:spcAft>
                      </a:pPr>
                      <a:r>
                        <a:rPr lang="en-GB" sz="1100" baseline="0">
                          <a:effectLst/>
                        </a:rPr>
                        <a:t>LE-01-A-02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ASDA</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LEICESTER</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LEICESTERSHIRE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8900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TUE</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23/06/2009</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1543805758"/>
                  </a:ext>
                </a:extLst>
              </a:tr>
              <a:tr h="191703">
                <a:tc>
                  <a:txBody>
                    <a:bodyPr/>
                    <a:lstStyle/>
                    <a:p>
                      <a:pPr>
                        <a:lnSpc>
                          <a:spcPct val="107000"/>
                        </a:lnSpc>
                        <a:spcAft>
                          <a:spcPts val="0"/>
                        </a:spcAft>
                      </a:pPr>
                      <a:r>
                        <a:rPr lang="en-GB" sz="1100" baseline="0">
                          <a:effectLst/>
                        </a:rPr>
                        <a:t>NM-01-A-03</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NORTHAMPTON</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WEST NORTHAMPTONSHIRE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7012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07/10/2011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2576435561"/>
                  </a:ext>
                </a:extLst>
              </a:tr>
              <a:tr h="191703">
                <a:tc>
                  <a:txBody>
                    <a:bodyPr/>
                    <a:lstStyle/>
                    <a:p>
                      <a:pPr>
                        <a:lnSpc>
                          <a:spcPct val="107000"/>
                        </a:lnSpc>
                        <a:spcAft>
                          <a:spcPts val="0"/>
                        </a:spcAft>
                      </a:pPr>
                      <a:r>
                        <a:rPr lang="en-GB" sz="1100" baseline="0">
                          <a:effectLst/>
                        </a:rPr>
                        <a:t>SC-01-A-12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WOKING</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SURREY</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8250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23/11/2012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3184181177"/>
                  </a:ext>
                </a:extLst>
              </a:tr>
              <a:tr h="191703">
                <a:tc>
                  <a:txBody>
                    <a:bodyPr/>
                    <a:lstStyle/>
                    <a:p>
                      <a:pPr>
                        <a:lnSpc>
                          <a:spcPct val="107000"/>
                        </a:lnSpc>
                        <a:spcAft>
                          <a:spcPts val="0"/>
                        </a:spcAft>
                      </a:pPr>
                      <a:r>
                        <a:rPr lang="en-GB" sz="1100" baseline="0">
                          <a:effectLst/>
                        </a:rPr>
                        <a:t>TW-01-A-02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ASDA</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NEWCASTLE UPON TYNE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TYNE &amp; WEAR</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9050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03/05/2019</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3222671017"/>
                  </a:ext>
                </a:extLst>
              </a:tr>
              <a:tr h="191703">
                <a:tc>
                  <a:txBody>
                    <a:bodyPr/>
                    <a:lstStyle/>
                    <a:p>
                      <a:pPr>
                        <a:lnSpc>
                          <a:spcPct val="107000"/>
                        </a:lnSpc>
                        <a:spcAft>
                          <a:spcPts val="0"/>
                        </a:spcAft>
                      </a:pPr>
                      <a:r>
                        <a:rPr lang="en-GB" sz="1100" baseline="0">
                          <a:effectLst/>
                        </a:rPr>
                        <a:t>WN-01-A-10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SAINSBURY'S</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SLOUGH</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WINDSOR &amp; MAIDENHEAD</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6065</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07/10/2011</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3913038544"/>
                  </a:ext>
                </a:extLst>
              </a:tr>
              <a:tr h="191703">
                <a:tc>
                  <a:txBody>
                    <a:bodyPr/>
                    <a:lstStyle/>
                    <a:p>
                      <a:pPr>
                        <a:lnSpc>
                          <a:spcPct val="107000"/>
                        </a:lnSpc>
                        <a:spcAft>
                          <a:spcPts val="0"/>
                        </a:spcAft>
                      </a:pPr>
                      <a:r>
                        <a:rPr lang="en-GB" sz="1100" baseline="0">
                          <a:effectLst/>
                        </a:rPr>
                        <a:t>WO-01-A-02</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WAITROSE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WORCESTER</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WORCESTERSHIRE</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4780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27/09/2019</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3566188984"/>
                  </a:ext>
                </a:extLst>
              </a:tr>
              <a:tr h="191703">
                <a:tc>
                  <a:txBody>
                    <a:bodyPr/>
                    <a:lstStyle/>
                    <a:p>
                      <a:pPr>
                        <a:lnSpc>
                          <a:spcPct val="107000"/>
                        </a:lnSpc>
                        <a:spcAft>
                          <a:spcPts val="0"/>
                        </a:spcAft>
                      </a:pPr>
                      <a:r>
                        <a:rPr lang="en-GB" sz="1100" baseline="0">
                          <a:effectLst/>
                        </a:rPr>
                        <a:t>WS-01-A-10</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TESCO</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CHICHESTER</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nSpc>
                          <a:spcPct val="107000"/>
                        </a:lnSpc>
                        <a:spcAft>
                          <a:spcPts val="0"/>
                        </a:spcAft>
                      </a:pPr>
                      <a:r>
                        <a:rPr lang="en-GB" sz="1100" baseline="0">
                          <a:effectLst/>
                        </a:rPr>
                        <a:t>WEST SUSSEX</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a:effectLst/>
                        </a:rPr>
                        <a:t>6003</a:t>
                      </a:r>
                      <a:endParaRPr lang="en-GB" sz="1100" baseline="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FRI</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tc>
                  <a:txBody>
                    <a:bodyPr/>
                    <a:lstStyle/>
                    <a:p>
                      <a:pPr algn="r">
                        <a:lnSpc>
                          <a:spcPct val="107000"/>
                        </a:lnSpc>
                        <a:spcAft>
                          <a:spcPts val="0"/>
                        </a:spcAft>
                      </a:pPr>
                      <a:r>
                        <a:rPr lang="en-GB" sz="1100" baseline="0" dirty="0">
                          <a:effectLst/>
                        </a:rPr>
                        <a:t>21/07/2000</a:t>
                      </a:r>
                      <a:endParaRPr lang="en-GB"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7240" marR="57240" marT="0" marB="0" anchor="b"/>
                </a:tc>
                <a:extLst>
                  <a:ext uri="{0D108BD9-81ED-4DB2-BD59-A6C34878D82A}">
                    <a16:rowId xmlns:a16="http://schemas.microsoft.com/office/drawing/2014/main" val="2265543272"/>
                  </a:ext>
                </a:extLst>
              </a:tr>
            </a:tbl>
          </a:graphicData>
        </a:graphic>
      </p:graphicFrame>
    </p:spTree>
    <p:extLst>
      <p:ext uri="{BB962C8B-B14F-4D97-AF65-F5344CB8AC3E}">
        <p14:creationId xmlns:p14="http://schemas.microsoft.com/office/powerpoint/2010/main" val="36623072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80B940-8B49-EF46-87E3-E143CF85B095}"/>
              </a:ext>
            </a:extLst>
          </p:cNvPr>
          <p:cNvSpPr>
            <a:spLocks noGrp="1"/>
          </p:cNvSpPr>
          <p:nvPr>
            <p:ph type="title"/>
          </p:nvPr>
        </p:nvSpPr>
        <p:spPr>
          <a:xfrm>
            <a:off x="520995" y="176646"/>
            <a:ext cx="10947992" cy="1184564"/>
          </a:xfrm>
        </p:spPr>
        <p:txBody>
          <a:bodyPr lIns="91440" tIns="45720" rIns="91440" bIns="45720" anchor="t">
            <a:noAutofit/>
          </a:bodyPr>
          <a:lstStyle/>
          <a:p>
            <a:pPr>
              <a:lnSpc>
                <a:spcPct val="100000"/>
              </a:lnSpc>
            </a:pPr>
            <a:r>
              <a:rPr lang="en-GB" sz="2400" dirty="0">
                <a:latin typeface="Arial"/>
                <a:cs typeface="Arial"/>
              </a:rPr>
              <a:t>TRICS: Rank order for land use 01 - RETAIL/A - FOOD SUPERSTORE        </a:t>
            </a:r>
            <a:r>
              <a:rPr lang="en-GB" sz="2400" dirty="0"/>
              <a:t>(</a:t>
            </a:r>
            <a:r>
              <a:rPr lang="en-GB" sz="2400" b="1" dirty="0"/>
              <a:t>Pedestrian</a:t>
            </a:r>
            <a:r>
              <a:rPr lang="en-GB" sz="2400" dirty="0"/>
              <a:t> Trip Rates per 100m2 GFA (Arrivals + Departures)) </a:t>
            </a:r>
            <a:br>
              <a:rPr lang="en-GB" sz="2400" dirty="0"/>
            </a:br>
            <a:r>
              <a:rPr lang="en-GB" sz="2400" dirty="0"/>
              <a:t>Time Range: 07:00-22:00</a:t>
            </a:r>
            <a:r>
              <a:rPr lang="en-GB" sz="2400" dirty="0">
                <a:latin typeface="Arial"/>
                <a:cs typeface="Arial"/>
              </a:rPr>
              <a:t> </a:t>
            </a:r>
          </a:p>
        </p:txBody>
      </p:sp>
      <p:graphicFrame>
        <p:nvGraphicFramePr>
          <p:cNvPr id="7" name="Chart 2" descr="Bar chart in Cambridge brand colours.">
            <a:extLst>
              <a:ext uri="{FF2B5EF4-FFF2-40B4-BE49-F238E27FC236}">
                <a16:creationId xmlns:a16="http://schemas.microsoft.com/office/drawing/2014/main" id="{D5571806-7376-774C-B8FB-6F500129A314}"/>
              </a:ext>
            </a:extLst>
          </p:cNvPr>
          <p:cNvGraphicFramePr>
            <a:graphicFrameLocks/>
          </p:cNvGraphicFramePr>
          <p:nvPr>
            <p:extLst>
              <p:ext uri="{D42A27DB-BD31-4B8C-83A1-F6EECF244321}">
                <p14:modId xmlns:p14="http://schemas.microsoft.com/office/powerpoint/2010/main" val="4252206887"/>
              </p:ext>
            </p:extLst>
          </p:nvPr>
        </p:nvGraphicFramePr>
        <p:xfrm>
          <a:off x="113413" y="1361209"/>
          <a:ext cx="11554047" cy="4784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6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80B940-8B49-EF46-87E3-E143CF85B095}"/>
              </a:ext>
            </a:extLst>
          </p:cNvPr>
          <p:cNvSpPr>
            <a:spLocks noGrp="1"/>
          </p:cNvSpPr>
          <p:nvPr>
            <p:ph type="title"/>
          </p:nvPr>
        </p:nvSpPr>
        <p:spPr>
          <a:xfrm>
            <a:off x="520995" y="331814"/>
            <a:ext cx="10947992" cy="1154086"/>
          </a:xfrm>
        </p:spPr>
        <p:txBody>
          <a:bodyPr lIns="91440" tIns="45720" rIns="91440" bIns="45720" anchor="t">
            <a:noAutofit/>
          </a:bodyPr>
          <a:lstStyle/>
          <a:p>
            <a:pPr>
              <a:lnSpc>
                <a:spcPct val="100000"/>
              </a:lnSpc>
            </a:pPr>
            <a:r>
              <a:rPr lang="en-GB" sz="2400" dirty="0">
                <a:latin typeface="Arial"/>
                <a:cs typeface="Arial"/>
              </a:rPr>
              <a:t>TRICS: Rank order for land use 01 - RETAIL/A - FOOD SUPERSTORE        </a:t>
            </a:r>
            <a:r>
              <a:rPr lang="en-GB" sz="2400" dirty="0"/>
              <a:t>(</a:t>
            </a:r>
            <a:r>
              <a:rPr lang="en-GB" sz="2400" b="1" dirty="0"/>
              <a:t>Bus/Tram</a:t>
            </a:r>
            <a:r>
              <a:rPr lang="en-GB" sz="2400" dirty="0"/>
              <a:t> and </a:t>
            </a:r>
            <a:r>
              <a:rPr lang="en-GB" sz="2400" b="1" dirty="0"/>
              <a:t>Cyclist Trip </a:t>
            </a:r>
            <a:r>
              <a:rPr lang="en-GB" sz="2400" dirty="0"/>
              <a:t>Rates per 100m2 GFA (Arrivals + Departures) </a:t>
            </a:r>
            <a:br>
              <a:rPr lang="en-GB" sz="2400" dirty="0"/>
            </a:br>
            <a:r>
              <a:rPr lang="en-GB" sz="2400" dirty="0"/>
              <a:t>Time Range: 07:00-22:00</a:t>
            </a:r>
            <a:endParaRPr lang="en-GB" sz="2400" dirty="0">
              <a:latin typeface="Arial"/>
              <a:cs typeface="Arial"/>
            </a:endParaRPr>
          </a:p>
        </p:txBody>
      </p:sp>
      <p:graphicFrame>
        <p:nvGraphicFramePr>
          <p:cNvPr id="7" name="Chart 2" descr="Bar chart in Cambridge brand colours.">
            <a:extLst>
              <a:ext uri="{FF2B5EF4-FFF2-40B4-BE49-F238E27FC236}">
                <a16:creationId xmlns:a16="http://schemas.microsoft.com/office/drawing/2014/main" id="{D5571806-7376-774C-B8FB-6F500129A314}"/>
              </a:ext>
            </a:extLst>
          </p:cNvPr>
          <p:cNvGraphicFramePr>
            <a:graphicFrameLocks/>
          </p:cNvGraphicFramePr>
          <p:nvPr>
            <p:extLst>
              <p:ext uri="{D42A27DB-BD31-4B8C-83A1-F6EECF244321}">
                <p14:modId xmlns:p14="http://schemas.microsoft.com/office/powerpoint/2010/main" val="4020987489"/>
              </p:ext>
            </p:extLst>
          </p:nvPr>
        </p:nvGraphicFramePr>
        <p:xfrm>
          <a:off x="113413" y="1485900"/>
          <a:ext cx="11554047" cy="4659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68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80B940-8B49-EF46-87E3-E143CF85B095}"/>
              </a:ext>
            </a:extLst>
          </p:cNvPr>
          <p:cNvSpPr>
            <a:spLocks noGrp="1"/>
          </p:cNvSpPr>
          <p:nvPr>
            <p:ph type="title"/>
          </p:nvPr>
        </p:nvSpPr>
        <p:spPr>
          <a:xfrm>
            <a:off x="520994" y="331814"/>
            <a:ext cx="11146465" cy="458789"/>
          </a:xfrm>
        </p:spPr>
        <p:txBody>
          <a:bodyPr lIns="91440" tIns="45720" rIns="91440" bIns="45720" anchor="t">
            <a:noAutofit/>
          </a:bodyPr>
          <a:lstStyle/>
          <a:p>
            <a:r>
              <a:rPr lang="en-GB" sz="2400" dirty="0">
                <a:latin typeface="Arial"/>
                <a:cs typeface="Arial"/>
              </a:rPr>
              <a:t>TRICS: Rank order for land use 01 - RETAIL/A - FOOD SUPERSTORE         (</a:t>
            </a:r>
            <a:r>
              <a:rPr lang="en-GB" sz="2400" b="1" dirty="0">
                <a:latin typeface="Arial"/>
                <a:cs typeface="Arial"/>
              </a:rPr>
              <a:t>Total Vehicles </a:t>
            </a:r>
            <a:r>
              <a:rPr lang="en-GB" sz="2400" dirty="0">
                <a:latin typeface="Arial"/>
                <a:cs typeface="Arial"/>
              </a:rPr>
              <a:t>and </a:t>
            </a:r>
            <a:r>
              <a:rPr lang="en-GB" sz="2400" b="1" dirty="0">
                <a:latin typeface="Arial"/>
                <a:cs typeface="Arial"/>
              </a:rPr>
              <a:t>Vehicle Occupants </a:t>
            </a:r>
            <a:r>
              <a:rPr lang="en-GB" sz="2400" dirty="0">
                <a:latin typeface="Arial"/>
                <a:cs typeface="Arial"/>
              </a:rPr>
              <a:t>Trip Rates per 100m2 GFA (Arrivals + Departures))</a:t>
            </a:r>
            <a:r>
              <a:rPr lang="en-GB" sz="2400" dirty="0"/>
              <a:t> Time Range: 07:00-22:00</a:t>
            </a:r>
            <a:endParaRPr lang="en-GB" sz="2400" dirty="0">
              <a:latin typeface="Arial"/>
              <a:cs typeface="Arial"/>
            </a:endParaRPr>
          </a:p>
        </p:txBody>
      </p:sp>
      <p:graphicFrame>
        <p:nvGraphicFramePr>
          <p:cNvPr id="7" name="Chart 2" descr="Bar chart in Cambridge brand colours.">
            <a:extLst>
              <a:ext uri="{FF2B5EF4-FFF2-40B4-BE49-F238E27FC236}">
                <a16:creationId xmlns:a16="http://schemas.microsoft.com/office/drawing/2014/main" id="{D5571806-7376-774C-B8FB-6F500129A314}"/>
              </a:ext>
            </a:extLst>
          </p:cNvPr>
          <p:cNvGraphicFramePr>
            <a:graphicFrameLocks/>
          </p:cNvGraphicFramePr>
          <p:nvPr>
            <p:extLst>
              <p:ext uri="{D42A27DB-BD31-4B8C-83A1-F6EECF244321}">
                <p14:modId xmlns:p14="http://schemas.microsoft.com/office/powerpoint/2010/main" val="1636035913"/>
              </p:ext>
            </p:extLst>
          </p:nvPr>
        </p:nvGraphicFramePr>
        <p:xfrm>
          <a:off x="113413" y="1392382"/>
          <a:ext cx="11554047" cy="4665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67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9B0F9AD0-41A7-774A-8278-7529018BD656}"/>
              </a:ext>
            </a:extLst>
          </p:cNvPr>
          <p:cNvSpPr>
            <a:spLocks noGrp="1"/>
          </p:cNvSpPr>
          <p:nvPr>
            <p:ph type="body" sz="quarter" idx="12"/>
          </p:nvPr>
        </p:nvSpPr>
        <p:spPr>
          <a:xfrm>
            <a:off x="6764056" y="1108553"/>
            <a:ext cx="5019958" cy="4955697"/>
          </a:xfrm>
        </p:spPr>
        <p:txBody>
          <a:bodyPr>
            <a:noAutofit/>
          </a:bodyPr>
          <a:lstStyle/>
          <a:p>
            <a:pPr marL="457200" indent="-457200">
              <a:lnSpc>
                <a:spcPct val="100000"/>
              </a:lnSpc>
              <a:spcAft>
                <a:spcPts val="1200"/>
              </a:spcAft>
              <a:buFont typeface="+mj-lt"/>
              <a:buAutoNum type="arabicPeriod"/>
            </a:pPr>
            <a:r>
              <a:rPr lang="en-GB" sz="1600" dirty="0"/>
              <a:t>Facilitate </a:t>
            </a:r>
            <a:r>
              <a:rPr lang="en-GB" sz="1600" b="1" dirty="0"/>
              <a:t>convenient and predictable travel to </a:t>
            </a:r>
            <a:r>
              <a:rPr lang="en-GB" sz="1600" dirty="0"/>
              <a:t>the University sites and </a:t>
            </a:r>
            <a:r>
              <a:rPr lang="en-GB" sz="1600" b="1" dirty="0"/>
              <a:t>between</a:t>
            </a:r>
            <a:r>
              <a:rPr lang="en-GB" sz="1600" dirty="0"/>
              <a:t> University sites for all staff, students and visitors.</a:t>
            </a:r>
          </a:p>
          <a:p>
            <a:pPr marL="457200" indent="-457200">
              <a:lnSpc>
                <a:spcPct val="100000"/>
              </a:lnSpc>
              <a:spcAft>
                <a:spcPts val="1200"/>
              </a:spcAft>
              <a:buFont typeface="+mj-lt"/>
              <a:buAutoNum type="arabicPeriod"/>
            </a:pPr>
            <a:r>
              <a:rPr lang="en-GB" sz="1600" dirty="0"/>
              <a:t>Minimise the University’s </a:t>
            </a:r>
            <a:r>
              <a:rPr lang="en-GB" sz="1600" b="1" dirty="0"/>
              <a:t>environmental footprint </a:t>
            </a:r>
            <a:r>
              <a:rPr lang="en-GB" sz="1600" dirty="0"/>
              <a:t>from transport and improve air quality in Cambridge.</a:t>
            </a:r>
          </a:p>
          <a:p>
            <a:pPr marL="457200" indent="-457200">
              <a:lnSpc>
                <a:spcPct val="100000"/>
              </a:lnSpc>
              <a:spcAft>
                <a:spcPts val="1200"/>
              </a:spcAft>
              <a:buFont typeface="+mj-lt"/>
              <a:buAutoNum type="arabicPeriod"/>
            </a:pPr>
            <a:r>
              <a:rPr lang="en-GB" sz="1600" dirty="0"/>
              <a:t>Make a positive contribution to the </a:t>
            </a:r>
            <a:r>
              <a:rPr lang="en-GB" sz="1600" b="1" dirty="0"/>
              <a:t>wellbeing</a:t>
            </a:r>
            <a:r>
              <a:rPr lang="en-GB" sz="1600" dirty="0"/>
              <a:t> of staff and students and the </a:t>
            </a:r>
            <a:r>
              <a:rPr lang="en-GB" sz="1600" b="1" dirty="0"/>
              <a:t>quality of place</a:t>
            </a:r>
            <a:r>
              <a:rPr lang="en-GB" sz="1600" dirty="0"/>
              <a:t>, protecting and enhancing Cambridge’s historic and attractive environment.</a:t>
            </a:r>
          </a:p>
          <a:p>
            <a:pPr marL="457200" indent="-457200">
              <a:lnSpc>
                <a:spcPct val="100000"/>
              </a:lnSpc>
              <a:spcAft>
                <a:spcPts val="1200"/>
              </a:spcAft>
              <a:buFont typeface="+mj-lt"/>
              <a:buAutoNum type="arabicPeriod"/>
            </a:pPr>
            <a:r>
              <a:rPr lang="en-GB" sz="1600" dirty="0"/>
              <a:t>Contribute to the </a:t>
            </a:r>
            <a:r>
              <a:rPr lang="en-GB" sz="1600" b="1" dirty="0"/>
              <a:t>development of the University estate </a:t>
            </a:r>
            <a:r>
              <a:rPr lang="en-GB" sz="1600" dirty="0"/>
              <a:t>and </a:t>
            </a:r>
            <a:r>
              <a:rPr lang="en-GB" sz="1600" b="1" dirty="0"/>
              <a:t>working practices </a:t>
            </a:r>
            <a:r>
              <a:rPr lang="en-GB" sz="1600" dirty="0"/>
              <a:t>in the University to reduce transport demand and reliance on motorised modes.</a:t>
            </a:r>
          </a:p>
          <a:p>
            <a:pPr marL="457200" indent="-457200">
              <a:lnSpc>
                <a:spcPct val="100000"/>
              </a:lnSpc>
              <a:spcAft>
                <a:spcPts val="1200"/>
              </a:spcAft>
              <a:buFont typeface="+mj-lt"/>
              <a:buAutoNum type="arabicPeriod"/>
            </a:pPr>
            <a:r>
              <a:rPr lang="en-GB" sz="1600" dirty="0"/>
              <a:t>Exploit </a:t>
            </a:r>
            <a:r>
              <a:rPr lang="en-GB" sz="1600" b="1" dirty="0"/>
              <a:t>emerging and future technologies </a:t>
            </a:r>
            <a:r>
              <a:rPr lang="en-GB" sz="1600" dirty="0"/>
              <a:t>effectively and make best use of world class research within the University.</a:t>
            </a:r>
            <a:endParaRPr lang="en-US" sz="1600" dirty="0"/>
          </a:p>
        </p:txBody>
      </p:sp>
      <p:pic>
        <p:nvPicPr>
          <p:cNvPr id="5" name="Picture Placeholder 4">
            <a:extLst>
              <a:ext uri="{FF2B5EF4-FFF2-40B4-BE49-F238E27FC236}">
                <a16:creationId xmlns:a16="http://schemas.microsoft.com/office/drawing/2014/main" id="{8A830A7C-67FD-2904-6E90-C4306D216761}"/>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p:blipFill>
        <p:spPr>
          <a:xfrm>
            <a:off x="0" y="0"/>
            <a:ext cx="5943600" cy="6858000"/>
          </a:xfrm>
        </p:spPr>
      </p:pic>
    </p:spTree>
    <p:extLst>
      <p:ext uri="{BB962C8B-B14F-4D97-AF65-F5344CB8AC3E}">
        <p14:creationId xmlns:p14="http://schemas.microsoft.com/office/powerpoint/2010/main" val="8714080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5930901" y="1810385"/>
            <a:ext cx="5730779" cy="3333116"/>
          </a:xfrm>
          <a:prstGeom prst="rect">
            <a:avLst/>
          </a:prstGeom>
        </p:spPr>
      </p:pic>
      <p:sp>
        <p:nvSpPr>
          <p:cNvPr id="4" name="Title 3"/>
          <p:cNvSpPr>
            <a:spLocks noGrp="1"/>
          </p:cNvSpPr>
          <p:nvPr>
            <p:ph type="title"/>
          </p:nvPr>
        </p:nvSpPr>
        <p:spPr>
          <a:xfrm>
            <a:off x="5996456" y="1004846"/>
            <a:ext cx="5466413" cy="459765"/>
          </a:xfrm>
        </p:spPr>
        <p:txBody>
          <a:bodyPr/>
          <a:lstStyle/>
          <a:p>
            <a:r>
              <a:rPr lang="en-GB" sz="2000" dirty="0"/>
              <a:t>Eddington Full Modal Split</a:t>
            </a:r>
          </a:p>
        </p:txBody>
      </p:sp>
      <p:sp>
        <p:nvSpPr>
          <p:cNvPr id="5" name="Text Placeholder 4"/>
          <p:cNvSpPr>
            <a:spLocks noGrp="1"/>
          </p:cNvSpPr>
          <p:nvPr>
            <p:ph type="body" sz="quarter" idx="14"/>
          </p:nvPr>
        </p:nvSpPr>
        <p:spPr>
          <a:xfrm>
            <a:off x="328099" y="986059"/>
            <a:ext cx="4365625" cy="458788"/>
          </a:xfrm>
        </p:spPr>
        <p:txBody>
          <a:bodyPr/>
          <a:lstStyle/>
          <a:p>
            <a:r>
              <a:rPr lang="en-GB" sz="2000" dirty="0"/>
              <a:t>Full Modal split Excluding Eddington</a:t>
            </a:r>
          </a:p>
        </p:txBody>
      </p:sp>
      <p:pic>
        <p:nvPicPr>
          <p:cNvPr id="7" name="Picture 6"/>
          <p:cNvPicPr/>
          <p:nvPr/>
        </p:nvPicPr>
        <p:blipFill>
          <a:blip r:embed="rId3">
            <a:extLst>
              <a:ext uri="{28A0092B-C50C-407E-A947-70E740481C1C}">
                <a14:useLocalDpi xmlns:a14="http://schemas.microsoft.com/office/drawing/2010/main"/>
              </a:ext>
            </a:extLst>
          </a:blip>
          <a:srcRect/>
          <a:stretch/>
        </p:blipFill>
        <p:spPr>
          <a:xfrm>
            <a:off x="328099" y="1810385"/>
            <a:ext cx="5267324" cy="3504566"/>
          </a:xfrm>
          <a:prstGeom prst="rect">
            <a:avLst/>
          </a:prstGeom>
        </p:spPr>
      </p:pic>
      <p:pic>
        <p:nvPicPr>
          <p:cNvPr id="8" name="Content Placeholder 7"/>
          <p:cNvPicPr>
            <a:picLocks noGrp="1"/>
          </p:cNvPicPr>
          <p:nvPr>
            <p:ph sz="half" idx="10"/>
          </p:nvPr>
        </p:nvPicPr>
        <p:blipFill>
          <a:blip r:embed="rId4">
            <a:extLst>
              <a:ext uri="{28A0092B-C50C-407E-A947-70E740481C1C}">
                <a14:useLocalDpi xmlns:a14="http://schemas.microsoft.com/office/drawing/2010/main"/>
              </a:ext>
            </a:extLst>
          </a:blip>
          <a:srcRect/>
          <a:stretch/>
        </p:blipFill>
        <p:spPr>
          <a:xfrm>
            <a:off x="5980112" y="1848485"/>
            <a:ext cx="5499100" cy="3428366"/>
          </a:xfrm>
          <a:prstGeom prst="rect">
            <a:avLst/>
          </a:prstGeom>
        </p:spPr>
      </p:pic>
      <p:sp>
        <p:nvSpPr>
          <p:cNvPr id="9" name="Text Placeholder 4"/>
          <p:cNvSpPr txBox="1">
            <a:spLocks/>
          </p:cNvSpPr>
          <p:nvPr/>
        </p:nvSpPr>
        <p:spPr>
          <a:xfrm>
            <a:off x="5996456" y="1043923"/>
            <a:ext cx="5299075" cy="458788"/>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7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Full Modal split Including Eddington</a:t>
            </a:r>
          </a:p>
        </p:txBody>
      </p:sp>
      <p:sp>
        <p:nvSpPr>
          <p:cNvPr id="10" name="Title 3"/>
          <p:cNvSpPr txBox="1">
            <a:spLocks/>
          </p:cNvSpPr>
          <p:nvPr/>
        </p:nvSpPr>
        <p:spPr>
          <a:xfrm>
            <a:off x="328099" y="455084"/>
            <a:ext cx="5466413" cy="459765"/>
          </a:xfrm>
          <a:prstGeom prst="rect">
            <a:avLst/>
          </a:prstGeom>
        </p:spPr>
        <p:txBody>
          <a:bodyPr>
            <a:noAutofit/>
          </a:bodyPr>
          <a:lstStyle>
            <a:lvl1pPr algn="l" defTabSz="914400" rtl="0" eaLnBrk="1" latinLnBrk="0" hangingPunct="1">
              <a:lnSpc>
                <a:spcPct val="90000"/>
              </a:lnSpc>
              <a:spcBef>
                <a:spcPct val="0"/>
              </a:spcBef>
              <a:buNone/>
              <a:defRPr sz="2700" b="0" i="0" kern="1200">
                <a:solidFill>
                  <a:schemeClr val="tx1">
                    <a:lumMod val="50000"/>
                  </a:schemeClr>
                </a:solidFill>
                <a:latin typeface="Arial" panose="020B0604020202020204" pitchFamily="34" charset="0"/>
                <a:ea typeface="+mj-ea"/>
                <a:cs typeface="Arial" panose="020B0604020202020204" pitchFamily="34" charset="0"/>
              </a:defRPr>
            </a:lvl1pPr>
          </a:lstStyle>
          <a:p>
            <a:r>
              <a:rPr lang="en-GB" sz="2400" dirty="0"/>
              <a:t>Comparison Sites Full Modal Split</a:t>
            </a:r>
          </a:p>
        </p:txBody>
      </p:sp>
    </p:spTree>
    <p:extLst>
      <p:ext uri="{BB962C8B-B14F-4D97-AF65-F5344CB8AC3E}">
        <p14:creationId xmlns:p14="http://schemas.microsoft.com/office/powerpoint/2010/main" val="30882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04A8D-6EF9-A245-9D0B-7A845D69E354}"/>
              </a:ext>
            </a:extLst>
          </p:cNvPr>
          <p:cNvSpPr>
            <a:spLocks noGrp="1"/>
          </p:cNvSpPr>
          <p:nvPr>
            <p:ph sz="half" idx="10"/>
          </p:nvPr>
        </p:nvSpPr>
        <p:spPr>
          <a:xfrm>
            <a:off x="5243454" y="214166"/>
            <a:ext cx="6718174" cy="4887433"/>
          </a:xfrm>
        </p:spPr>
        <p:txBody>
          <a:bodyPr lIns="91440" tIns="45720" rIns="91440" bIns="45720" anchor="t"/>
          <a:lstStyle/>
          <a:p>
            <a:pPr marL="0" indent="0">
              <a:buNone/>
            </a:pPr>
            <a:r>
              <a:rPr lang="en-GB" sz="1600" dirty="0"/>
              <a:t>Eddington is demonstrating its phase one vision of being a sustainable development by: </a:t>
            </a:r>
          </a:p>
          <a:p>
            <a:r>
              <a:rPr lang="en-GB" sz="1600" dirty="0"/>
              <a:t>Designing and building a community, where car ownership is not a requirement to live. </a:t>
            </a:r>
          </a:p>
          <a:p>
            <a:r>
              <a:rPr lang="en-GB" sz="1600" dirty="0"/>
              <a:t>Delivery of social infrastructure within phase one of the development, i.e. Primary school, Nursery, Hairdressers, Bars, Restaurants, Hotel, Retail</a:t>
            </a:r>
          </a:p>
          <a:p>
            <a:r>
              <a:rPr lang="en-GB" sz="1600" dirty="0"/>
              <a:t>Limited number of public on-street parking spaces and resident parking to discourage car ownership</a:t>
            </a:r>
          </a:p>
          <a:p>
            <a:r>
              <a:rPr lang="en-GB" sz="1600" dirty="0"/>
              <a:t>The provision of walking and cycling routes to key onward destinations was key to the initial phase one</a:t>
            </a:r>
          </a:p>
          <a:p>
            <a:r>
              <a:rPr lang="en-GB" sz="1600" dirty="0"/>
              <a:t>Where the public transport provision was achieved early and supports access to within 400Mtrs of most University sites/buildings </a:t>
            </a:r>
          </a:p>
          <a:p>
            <a:r>
              <a:rPr lang="en-GB" sz="1600" dirty="0"/>
              <a:t>Continued support for on-site access to public hire E-mobility e-bikes /Scooters through Voi.</a:t>
            </a:r>
          </a:p>
          <a:p>
            <a:pPr marL="0" indent="0">
              <a:buNone/>
            </a:pPr>
            <a:endParaRPr lang="en-GB" dirty="0"/>
          </a:p>
        </p:txBody>
      </p:sp>
      <p:sp>
        <p:nvSpPr>
          <p:cNvPr id="2" name="TextBox 1">
            <a:extLst>
              <a:ext uri="{FF2B5EF4-FFF2-40B4-BE49-F238E27FC236}">
                <a16:creationId xmlns:a16="http://schemas.microsoft.com/office/drawing/2014/main" id="{7F3F9CC2-B825-1C66-5FB3-A2289D9F2535}"/>
              </a:ext>
            </a:extLst>
          </p:cNvPr>
          <p:cNvSpPr txBox="1"/>
          <p:nvPr/>
        </p:nvSpPr>
        <p:spPr>
          <a:xfrm>
            <a:off x="281622" y="113105"/>
            <a:ext cx="48767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chemeClr val="tx1"/>
                </a:solidFill>
                <a:latin typeface="Arial" panose="020B0604020202020204" pitchFamily="34" charset="0"/>
                <a:cs typeface="Arial" panose="020B0604020202020204" pitchFamily="34" charset="0"/>
              </a:rPr>
              <a:t>Reflections: </a:t>
            </a:r>
          </a:p>
        </p:txBody>
      </p:sp>
      <p:pic>
        <p:nvPicPr>
          <p:cNvPr id="6" name="Picture 5">
            <a:extLst>
              <a:ext uri="{FF2B5EF4-FFF2-40B4-BE49-F238E27FC236}">
                <a16:creationId xmlns:a16="http://schemas.microsoft.com/office/drawing/2014/main" id="{B828E756-6E38-31D7-8619-8B22384F2F1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513215"/>
            <a:ext cx="5049611" cy="3212626"/>
          </a:xfrm>
          <a:prstGeom prst="rect">
            <a:avLst/>
          </a:prstGeom>
        </p:spPr>
      </p:pic>
    </p:spTree>
    <p:extLst>
      <p:ext uri="{BB962C8B-B14F-4D97-AF65-F5344CB8AC3E}">
        <p14:creationId xmlns:p14="http://schemas.microsoft.com/office/powerpoint/2010/main" val="4195908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9B0F9AD0-41A7-774A-8278-7529018BD656}"/>
              </a:ext>
            </a:extLst>
          </p:cNvPr>
          <p:cNvSpPr>
            <a:spLocks noGrp="1"/>
          </p:cNvSpPr>
          <p:nvPr>
            <p:ph type="body" sz="quarter" idx="12"/>
          </p:nvPr>
        </p:nvSpPr>
        <p:spPr>
          <a:xfrm>
            <a:off x="6413823" y="1667996"/>
            <a:ext cx="5680206" cy="4955697"/>
          </a:xfrm>
        </p:spPr>
        <p:txBody>
          <a:bodyPr lIns="91440" tIns="45720" rIns="91440" bIns="45720" anchor="t">
            <a:noAutofit/>
          </a:bodyPr>
          <a:lstStyle/>
          <a:p>
            <a:r>
              <a:rPr lang="en-GB" dirty="0">
                <a:latin typeface="Arial"/>
                <a:cs typeface="Arial"/>
              </a:rPr>
              <a:t>West Hub Monitoring - in progress</a:t>
            </a:r>
            <a:endParaRPr lang="en-GB" dirty="0"/>
          </a:p>
          <a:p>
            <a:r>
              <a:rPr lang="en-GB" dirty="0"/>
              <a:t>West Cambridge Innovation Development</a:t>
            </a:r>
          </a:p>
          <a:p>
            <a:r>
              <a:rPr lang="en-GB" dirty="0">
                <a:latin typeface="Arial"/>
                <a:cs typeface="Arial"/>
              </a:rPr>
              <a:t>Creation of Cambridge-centric Data. (Labs, Hubs, Etc) to support trip banking reporting. </a:t>
            </a:r>
            <a:endParaRPr lang="en-GB" dirty="0"/>
          </a:p>
          <a:p>
            <a:r>
              <a:rPr lang="en-GB" dirty="0">
                <a:latin typeface="Arial"/>
                <a:cs typeface="Arial"/>
              </a:rPr>
              <a:t>Trip data-driven support for the “reshaping the estate” program, with independently validated trip data.</a:t>
            </a:r>
          </a:p>
          <a:p>
            <a:pPr marL="800100" lvl="1" indent="-342900">
              <a:lnSpc>
                <a:spcPct val="107000"/>
              </a:lnSpc>
              <a:spcAft>
                <a:spcPts val="800"/>
              </a:spcAft>
              <a:buFont typeface="Times New Roman" panose="02020603050405020304" pitchFamily="18" charset="0"/>
              <a:buChar char="•"/>
              <a:tabLst>
                <a:tab pos="457200" algn="l"/>
              </a:tabLst>
            </a:pPr>
            <a:endParaRPr lang="en-GB" sz="1100" dirty="0">
              <a:latin typeface="Arial" panose="020B0604020202020204" pitchFamily="34" charset="0"/>
              <a:cs typeface="Arial" panose="020B0604020202020204" pitchFamily="34" charset="0"/>
            </a:endParaRPr>
          </a:p>
        </p:txBody>
      </p:sp>
      <p:pic>
        <p:nvPicPr>
          <p:cNvPr id="8" name="Picture Placeholder 7">
            <a:extLst>
              <a:ext uri="{FF2B5EF4-FFF2-40B4-BE49-F238E27FC236}">
                <a16:creationId xmlns:a16="http://schemas.microsoft.com/office/drawing/2014/main" id="{D556EAE6-4018-ADBD-5BFD-D8140231568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209027" y="191329"/>
            <a:ext cx="5317707" cy="5718818"/>
          </a:xfrm>
        </p:spPr>
      </p:pic>
      <p:sp>
        <p:nvSpPr>
          <p:cNvPr id="2" name="TextBox 1">
            <a:extLst>
              <a:ext uri="{FF2B5EF4-FFF2-40B4-BE49-F238E27FC236}">
                <a16:creationId xmlns:a16="http://schemas.microsoft.com/office/drawing/2014/main" id="{0DA8440A-915A-718A-8211-058ED32E893B}"/>
              </a:ext>
            </a:extLst>
          </p:cNvPr>
          <p:cNvSpPr txBox="1"/>
          <p:nvPr/>
        </p:nvSpPr>
        <p:spPr>
          <a:xfrm>
            <a:off x="6376987" y="1061012"/>
            <a:ext cx="53177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solidFill>
                <a:latin typeface="Arial"/>
                <a:cs typeface="Calibri Light"/>
              </a:rPr>
              <a:t>University of Cambridge  </a:t>
            </a:r>
          </a:p>
        </p:txBody>
      </p:sp>
    </p:spTree>
    <p:extLst>
      <p:ext uri="{BB962C8B-B14F-4D97-AF65-F5344CB8AC3E}">
        <p14:creationId xmlns:p14="http://schemas.microsoft.com/office/powerpoint/2010/main" val="22731083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B63584-74C8-6E48-89CF-1C31E68BFC8C}"/>
              </a:ext>
            </a:extLst>
          </p:cNvPr>
          <p:cNvSpPr>
            <a:spLocks noGrp="1"/>
          </p:cNvSpPr>
          <p:nvPr>
            <p:ph type="title" idx="4294967295"/>
          </p:nvPr>
        </p:nvSpPr>
        <p:spPr>
          <a:xfrm>
            <a:off x="1021796" y="1059668"/>
            <a:ext cx="10391554" cy="1331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1000"/>
              </a:spcBef>
              <a:defRPr/>
            </a:pPr>
            <a:r>
              <a:rPr kumimoji="0" lang="en-GB"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Thank you for your interest.</a:t>
            </a:r>
            <a:br>
              <a:rPr kumimoji="0" lang="en-GB"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br>
              <a:rPr kumimoji="0" lang="en-GB"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lang="en-GB" sz="6000" dirty="0">
                <a:solidFill>
                  <a:srgbClr val="232830"/>
                </a:solidFill>
              </a:rPr>
              <a:t>Eddington-cambridge.co.uk</a:t>
            </a:r>
            <a:r>
              <a:rPr kumimoji="0" lang="en-GB"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6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1415" y="6149358"/>
            <a:ext cx="1570509" cy="411780"/>
          </a:xfrm>
          <a:prstGeom prst="rect">
            <a:avLst/>
          </a:prstGeom>
        </p:spPr>
      </p:pic>
      <p:cxnSp>
        <p:nvCxnSpPr>
          <p:cNvPr id="4" name="Straight Connector 3"/>
          <p:cNvCxnSpPr/>
          <p:nvPr/>
        </p:nvCxnSpPr>
        <p:spPr>
          <a:xfrm>
            <a:off x="6093912" y="3918935"/>
            <a:ext cx="0" cy="2642203"/>
          </a:xfrm>
          <a:prstGeom prst="line">
            <a:avLst/>
          </a:prstGeom>
          <a:ln w="57150" cap="rnd">
            <a:rou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689562" y="4445168"/>
            <a:ext cx="3175869" cy="784830"/>
          </a:xfrm>
          <a:prstGeom prst="rect">
            <a:avLst/>
          </a:prstGeom>
        </p:spPr>
        <p:txBody>
          <a:bodyPr wrap="none">
            <a:spAutoFit/>
          </a:bodyPr>
          <a:lstStyle/>
          <a:p>
            <a:r>
              <a:rPr lang="en-GB" dirty="0">
                <a:solidFill>
                  <a:schemeClr val="tx1"/>
                </a:solidFill>
                <a:latin typeface="Arial" panose="020B0604020202020204" pitchFamily="34" charset="0"/>
                <a:cs typeface="Arial" panose="020B0604020202020204" pitchFamily="34" charset="0"/>
              </a:rPr>
              <a:t>Greg Callaghan</a:t>
            </a:r>
          </a:p>
          <a:p>
            <a:pPr>
              <a:lnSpc>
                <a:spcPct val="150000"/>
              </a:lnSpc>
            </a:pPr>
            <a:r>
              <a:rPr lang="en-GB" dirty="0">
                <a:solidFill>
                  <a:schemeClr val="tx1"/>
                </a:solidFill>
                <a:latin typeface="Arial" panose="020B0604020202020204" pitchFamily="34" charset="0"/>
                <a:cs typeface="Arial" panose="020B0604020202020204" pitchFamily="34" charset="0"/>
              </a:rPr>
              <a:t>greg.callaghan@stantec.com</a:t>
            </a:r>
          </a:p>
        </p:txBody>
      </p:sp>
      <p:sp>
        <p:nvSpPr>
          <p:cNvPr id="6" name="Rectangle 5"/>
          <p:cNvSpPr/>
          <p:nvPr/>
        </p:nvSpPr>
        <p:spPr>
          <a:xfrm>
            <a:off x="1599326" y="4445167"/>
            <a:ext cx="3650358" cy="784830"/>
          </a:xfrm>
          <a:prstGeom prst="rect">
            <a:avLst/>
          </a:prstGeom>
        </p:spPr>
        <p:txBody>
          <a:bodyPr wrap="none">
            <a:spAutoFit/>
          </a:bodyPr>
          <a:lstStyle/>
          <a:p>
            <a:pPr>
              <a:lnSpc>
                <a:spcPct val="150000"/>
              </a:lnSpc>
            </a:pP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Stewart Bethell</a:t>
            </a:r>
          </a:p>
          <a:p>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stewart.bethell@admin.cam.ac.uk</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44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9B0F9AD0-41A7-774A-8278-7529018BD656}"/>
              </a:ext>
            </a:extLst>
          </p:cNvPr>
          <p:cNvSpPr>
            <a:spLocks noGrp="1"/>
          </p:cNvSpPr>
          <p:nvPr>
            <p:ph type="body" sz="quarter" idx="12"/>
          </p:nvPr>
        </p:nvSpPr>
        <p:spPr>
          <a:xfrm>
            <a:off x="7080250" y="1402915"/>
            <a:ext cx="4703763" cy="4661335"/>
          </a:xfrm>
        </p:spPr>
        <p:txBody>
          <a:bodyPr>
            <a:normAutofit/>
          </a:bodyPr>
          <a:lstStyle/>
          <a:p>
            <a:r>
              <a:rPr lang="en-GB" sz="1600" dirty="0"/>
              <a:t>Target: </a:t>
            </a:r>
            <a:r>
              <a:rPr lang="en-GB" sz="1600" i="1" dirty="0"/>
              <a:t>75% of staff members should regularly commute to work by sustainable modes of travel (walking, cycling, bus, train, motorcycle, car sharing or working at home (i.e. not in a single occupancy car).</a:t>
            </a:r>
          </a:p>
          <a:p>
            <a:pPr marL="0" indent="0">
              <a:buNone/>
            </a:pPr>
            <a:endParaRPr lang="en-GB" sz="1600" i="1" dirty="0"/>
          </a:p>
          <a:p>
            <a:r>
              <a:rPr lang="en-GB" sz="1600" dirty="0"/>
              <a:t>It is monitored via an annual staff travel survey.</a:t>
            </a:r>
          </a:p>
          <a:p>
            <a:pPr marL="0" indent="0">
              <a:buNone/>
            </a:pPr>
            <a:endParaRPr lang="en-GB" sz="1200" dirty="0"/>
          </a:p>
          <a:p>
            <a:pPr marL="0" indent="0">
              <a:buNone/>
            </a:pPr>
            <a:endParaRPr lang="en-US" sz="1200" dirty="0"/>
          </a:p>
        </p:txBody>
      </p:sp>
      <p:pic>
        <p:nvPicPr>
          <p:cNvPr id="2" name="Picture Placeholder 1">
            <a:extLst>
              <a:ext uri="{FF2B5EF4-FFF2-40B4-BE49-F238E27FC236}">
                <a16:creationId xmlns:a16="http://schemas.microsoft.com/office/drawing/2014/main" id="{55D13F80-7388-B923-51CF-81B89308D92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3675373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92B905-E77C-F840-8E3A-A3FFE3B6E136}"/>
              </a:ext>
            </a:extLst>
          </p:cNvPr>
          <p:cNvSpPr>
            <a:spLocks noGrp="1"/>
          </p:cNvSpPr>
          <p:nvPr>
            <p:ph type="body" sz="quarter" idx="14"/>
          </p:nvPr>
        </p:nvSpPr>
        <p:spPr/>
        <p:txBody>
          <a:bodyPr/>
          <a:lstStyle/>
          <a:p>
            <a:endParaRPr lang="en-US"/>
          </a:p>
        </p:txBody>
      </p:sp>
      <p:sp>
        <p:nvSpPr>
          <p:cNvPr id="5" name="TextBox 4"/>
          <p:cNvSpPr txBox="1"/>
          <p:nvPr/>
        </p:nvSpPr>
        <p:spPr>
          <a:xfrm>
            <a:off x="296500" y="2020185"/>
            <a:ext cx="2710999" cy="646331"/>
          </a:xfrm>
          <a:prstGeom prst="rect">
            <a:avLst/>
          </a:prstGeom>
          <a:noFill/>
        </p:spPr>
        <p:txBody>
          <a:bodyPr wrap="none" rtlCol="0">
            <a:spAutoFit/>
          </a:bodyPr>
          <a:lstStyle/>
          <a:p>
            <a:r>
              <a:rPr lang="en-GB" dirty="0">
                <a:solidFill>
                  <a:schemeClr val="tx1"/>
                </a:solidFill>
                <a:latin typeface="Arial" panose="020B0604020202020204" pitchFamily="34" charset="0"/>
                <a:cs typeface="Arial" panose="020B0604020202020204" pitchFamily="34" charset="0"/>
              </a:rPr>
              <a:t>University of Cambridge </a:t>
            </a:r>
          </a:p>
          <a:p>
            <a:r>
              <a:rPr lang="en-GB" dirty="0">
                <a:solidFill>
                  <a:schemeClr val="tx1"/>
                </a:solidFill>
                <a:latin typeface="Arial" panose="020B0604020202020204" pitchFamily="34" charset="0"/>
                <a:cs typeface="Arial" panose="020B0604020202020204" pitchFamily="34" charset="0"/>
              </a:rPr>
              <a:t>Buildings</a:t>
            </a:r>
          </a:p>
        </p:txBody>
      </p:sp>
      <p:sp>
        <p:nvSpPr>
          <p:cNvPr id="11" name="Picture Placeholder 10">
            <a:extLst>
              <a:ext uri="{FF2B5EF4-FFF2-40B4-BE49-F238E27FC236}">
                <a16:creationId xmlns:a16="http://schemas.microsoft.com/office/drawing/2014/main" id="{C52CFC48-A4AD-9AB3-1F53-273D97254EA3}"/>
              </a:ext>
            </a:extLst>
          </p:cNvPr>
          <p:cNvSpPr>
            <a:spLocks noGrp="1"/>
          </p:cNvSpPr>
          <p:nvPr>
            <p:ph type="pic" sz="quarter" idx="11"/>
          </p:nvPr>
        </p:nvSpPr>
        <p:spPr/>
        <p:txBody>
          <a:bodyPr/>
          <a:lstStyle/>
          <a:p>
            <a:endParaRPr lang="en-GB" dirty="0"/>
          </a:p>
        </p:txBody>
      </p:sp>
      <p:pic>
        <p:nvPicPr>
          <p:cNvPr id="14" name="Picture 13">
            <a:extLst>
              <a:ext uri="{FF2B5EF4-FFF2-40B4-BE49-F238E27FC236}">
                <a16:creationId xmlns:a16="http://schemas.microsoft.com/office/drawing/2014/main" id="{8F8E72C0-5737-0F57-190A-3971181CF95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019872" y="233081"/>
            <a:ext cx="9051914" cy="6391838"/>
          </a:xfrm>
          <a:prstGeom prst="rect">
            <a:avLst/>
          </a:prstGeom>
        </p:spPr>
      </p:pic>
    </p:spTree>
    <p:extLst>
      <p:ext uri="{BB962C8B-B14F-4D97-AF65-F5344CB8AC3E}">
        <p14:creationId xmlns:p14="http://schemas.microsoft.com/office/powerpoint/2010/main" val="34367035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BBB7-1475-2F4E-9D45-2373E8992C32}"/>
              </a:ext>
            </a:extLst>
          </p:cNvPr>
          <p:cNvSpPr>
            <a:spLocks noGrp="1"/>
          </p:cNvSpPr>
          <p:nvPr>
            <p:ph type="title"/>
          </p:nvPr>
        </p:nvSpPr>
        <p:spPr>
          <a:xfrm>
            <a:off x="644311" y="3341752"/>
            <a:ext cx="2706401" cy="1080351"/>
          </a:xfrm>
        </p:spPr>
        <p:txBody>
          <a:bodyPr/>
          <a:lstStyle/>
          <a:p>
            <a:r>
              <a:rPr lang="en-US" sz="1800" dirty="0"/>
              <a:t>Applying a vision: </a:t>
            </a:r>
            <a:br>
              <a:rPr lang="en-US" sz="1800" dirty="0"/>
            </a:br>
            <a:r>
              <a:rPr lang="en-US" sz="1800" dirty="0"/>
              <a:t>20-minute community Eddington, Cambridge</a:t>
            </a:r>
          </a:p>
        </p:txBody>
      </p:sp>
      <p:pic>
        <p:nvPicPr>
          <p:cNvPr id="6" name="Picture Placeholder 5">
            <a:extLst>
              <a:ext uri="{FF2B5EF4-FFF2-40B4-BE49-F238E27FC236}">
                <a16:creationId xmlns:a16="http://schemas.microsoft.com/office/drawing/2014/main" id="{29A2F163-A8E1-31E4-5B83-3B5B7EB18FB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4382429" y="137673"/>
            <a:ext cx="7471317" cy="6430781"/>
          </a:xfrm>
        </p:spPr>
      </p:pic>
    </p:spTree>
    <p:extLst>
      <p:ext uri="{BB962C8B-B14F-4D97-AF65-F5344CB8AC3E}">
        <p14:creationId xmlns:p14="http://schemas.microsoft.com/office/powerpoint/2010/main" val="7830026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9B0F9AD0-41A7-774A-8278-7529018BD656}"/>
              </a:ext>
            </a:extLst>
          </p:cNvPr>
          <p:cNvSpPr>
            <a:spLocks noGrp="1"/>
          </p:cNvSpPr>
          <p:nvPr>
            <p:ph type="body" sz="quarter" idx="12"/>
          </p:nvPr>
        </p:nvSpPr>
        <p:spPr>
          <a:xfrm>
            <a:off x="6501154" y="712701"/>
            <a:ext cx="5450340" cy="4955697"/>
          </a:xfrm>
        </p:spPr>
        <p:txBody>
          <a:bodyPr lIns="91440" tIns="45720" rIns="91440" bIns="45720" anchor="t">
            <a:noAutofit/>
          </a:bodyPr>
          <a:lstStyle/>
          <a:p>
            <a:pPr lvl="0"/>
            <a:r>
              <a:rPr lang="en-GB" sz="1600" dirty="0"/>
              <a:t>A new urban quarter for Cambridge, promoted, developed, and operated by </a:t>
            </a:r>
            <a:r>
              <a:rPr lang="en-GB" sz="1600" dirty="0" err="1"/>
              <a:t>UoC</a:t>
            </a:r>
            <a:r>
              <a:rPr lang="en-GB" sz="1600" dirty="0"/>
              <a:t> </a:t>
            </a:r>
          </a:p>
          <a:p>
            <a:pPr lvl="0"/>
            <a:endParaRPr lang="en-GB" sz="1600" dirty="0"/>
          </a:p>
          <a:p>
            <a:pPr lvl="0"/>
            <a:r>
              <a:rPr lang="en-GB" sz="1600" dirty="0"/>
              <a:t>Edge of City near the M11 and A14 and with relatively poor sustainable travel options at the outset</a:t>
            </a:r>
          </a:p>
          <a:p>
            <a:pPr lvl="0"/>
            <a:endParaRPr lang="en-GB" sz="1600" dirty="0"/>
          </a:p>
          <a:p>
            <a:pPr lvl="0"/>
            <a:r>
              <a:rPr lang="en-GB" sz="1600" dirty="0"/>
              <a:t>The development has created trips originating from dwellings to various University operational sites including central Cambridge and Cambridge Biomedical Campus Including social infrastructure including the school, Sainsbury’s, Hotel, and Storey’s Field community centre. </a:t>
            </a:r>
          </a:p>
        </p:txBody>
      </p:sp>
      <p:pic>
        <p:nvPicPr>
          <p:cNvPr id="5" name="Picture Placeholder 4">
            <a:extLst>
              <a:ext uri="{FF2B5EF4-FFF2-40B4-BE49-F238E27FC236}">
                <a16:creationId xmlns:a16="http://schemas.microsoft.com/office/drawing/2014/main" id="{472F31CA-7B7A-F093-20E8-AAC6C75B9AA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143263" y="144966"/>
            <a:ext cx="5713649" cy="5854390"/>
          </a:xfrm>
        </p:spPr>
      </p:pic>
    </p:spTree>
    <p:extLst>
      <p:ext uri="{BB962C8B-B14F-4D97-AF65-F5344CB8AC3E}">
        <p14:creationId xmlns:p14="http://schemas.microsoft.com/office/powerpoint/2010/main" val="34900160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E3B09A-3944-4C48-96F3-C5DBAC6B2414}"/>
              </a:ext>
            </a:extLst>
          </p:cNvPr>
          <p:cNvSpPr>
            <a:spLocks noGrp="1"/>
          </p:cNvSpPr>
          <p:nvPr>
            <p:ph sz="half" idx="10"/>
          </p:nvPr>
        </p:nvSpPr>
        <p:spPr/>
        <p:txBody>
          <a:bodyPr/>
          <a:lstStyle/>
          <a:p>
            <a:endParaRPr lang="en-US"/>
          </a:p>
        </p:txBody>
      </p:sp>
      <p:graphicFrame>
        <p:nvGraphicFramePr>
          <p:cNvPr id="5" name="Table 5">
            <a:extLst>
              <a:ext uri="{FF2B5EF4-FFF2-40B4-BE49-F238E27FC236}">
                <a16:creationId xmlns:a16="http://schemas.microsoft.com/office/drawing/2014/main" id="{D9E99E19-96F5-1B28-633A-A8931AAD372C}"/>
              </a:ext>
            </a:extLst>
          </p:cNvPr>
          <p:cNvGraphicFramePr>
            <a:graphicFrameLocks/>
          </p:cNvGraphicFramePr>
          <p:nvPr>
            <p:extLst>
              <p:ext uri="{D42A27DB-BD31-4B8C-83A1-F6EECF244321}">
                <p14:modId xmlns:p14="http://schemas.microsoft.com/office/powerpoint/2010/main" val="2375848292"/>
              </p:ext>
            </p:extLst>
          </p:nvPr>
        </p:nvGraphicFramePr>
        <p:xfrm>
          <a:off x="676405" y="1321499"/>
          <a:ext cx="11044924" cy="4761260"/>
        </p:xfrm>
        <a:graphic>
          <a:graphicData uri="http://schemas.openxmlformats.org/drawingml/2006/table">
            <a:tbl>
              <a:tblPr firstRow="1" bandRow="1">
                <a:tableStyleId>{5C22544A-7EE6-4342-B048-85BDC9FD1C3A}</a:tableStyleId>
              </a:tblPr>
              <a:tblGrid>
                <a:gridCol w="2872026">
                  <a:extLst>
                    <a:ext uri="{9D8B030D-6E8A-4147-A177-3AD203B41FA5}">
                      <a16:colId xmlns:a16="http://schemas.microsoft.com/office/drawing/2014/main" val="540360319"/>
                    </a:ext>
                  </a:extLst>
                </a:gridCol>
                <a:gridCol w="8172898">
                  <a:extLst>
                    <a:ext uri="{9D8B030D-6E8A-4147-A177-3AD203B41FA5}">
                      <a16:colId xmlns:a16="http://schemas.microsoft.com/office/drawing/2014/main" val="1262437733"/>
                    </a:ext>
                  </a:extLst>
                </a:gridCol>
              </a:tblGrid>
              <a:tr h="345756">
                <a:tc>
                  <a:txBody>
                    <a:bodyPr/>
                    <a:lstStyle/>
                    <a:p>
                      <a:pPr>
                        <a:spcAft>
                          <a:spcPts val="1200"/>
                        </a:spcAft>
                        <a:tabLst>
                          <a:tab pos="540385" algn="l"/>
                          <a:tab pos="457200" algn="l"/>
                        </a:tabLst>
                      </a:pP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Land Use</a:t>
                      </a:r>
                    </a:p>
                  </a:txBody>
                  <a:tcPr marL="36195" marR="36195" marT="0" marB="0"/>
                </a:tc>
                <a:tc>
                  <a:txBody>
                    <a:bodyPr/>
                    <a:lstStyle/>
                    <a:p>
                      <a:pPr>
                        <a:spcAft>
                          <a:spcPts val="1200"/>
                        </a:spcAft>
                        <a:tabLst>
                          <a:tab pos="540385" algn="l"/>
                          <a:tab pos="457200" algn="l"/>
                        </a:tabLst>
                      </a:pP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Travel patterns differ to the typical as:</a:t>
                      </a:r>
                    </a:p>
                  </a:txBody>
                  <a:tcPr marL="36195" marR="36195" marT="0" marB="0"/>
                </a:tc>
                <a:extLst>
                  <a:ext uri="{0D108BD9-81ED-4DB2-BD59-A6C34878D82A}">
                    <a16:rowId xmlns:a16="http://schemas.microsoft.com/office/drawing/2014/main" val="1132256833"/>
                  </a:ext>
                </a:extLst>
              </a:tr>
              <a:tr h="473518">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Market Housing</a:t>
                      </a:r>
                    </a:p>
                  </a:txBody>
                  <a:tcPr marL="36195" marR="36195" marT="0" marB="0" anchor="ctr"/>
                </a:tc>
                <a:tc rowSpan="2">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Whilst freely available on the open market, people generally do not live within Cambridge to work elsewhere – they’ve “brought in” to the local life style with reduced car usage</a:t>
                      </a:r>
                    </a:p>
                  </a:txBody>
                  <a:tcPr marL="36195" marR="36195" marT="0" marB="0" anchor="ctr"/>
                </a:tc>
                <a:extLst>
                  <a:ext uri="{0D108BD9-81ED-4DB2-BD59-A6C34878D82A}">
                    <a16:rowId xmlns:a16="http://schemas.microsoft.com/office/drawing/2014/main" val="3188379356"/>
                  </a:ext>
                </a:extLst>
              </a:tr>
              <a:tr h="477910">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Market Flats</a:t>
                      </a:r>
                    </a:p>
                  </a:txBody>
                  <a:tcPr marL="36195" marR="36195" marT="0" marB="0" anchor="ctr"/>
                </a:tc>
                <a:tc vMerge="1">
                  <a:txBody>
                    <a:bodyPr/>
                    <a:lstStyle/>
                    <a:p>
                      <a:pPr>
                        <a:spcAft>
                          <a:spcPts val="1200"/>
                        </a:spcAft>
                        <a:tabLst>
                          <a:tab pos="540385" algn="l"/>
                          <a:tab pos="457200" algn="l"/>
                        </a:tabLs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36681383"/>
                  </a:ext>
                </a:extLst>
              </a:tr>
              <a:tr h="477910">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Key Worker Housing</a:t>
                      </a:r>
                    </a:p>
                  </a:txBody>
                  <a:tcPr marL="36195" marR="36195" marT="0" marB="0" anchor="ctr"/>
                </a:tc>
                <a:tc rowSpan="2">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Restricted / awarded to University Key Workers who work within the University’s facilities throughout Cambridge. Car parking de-coupled from housing, available only upon application, controlled by permit  </a:t>
                      </a:r>
                    </a:p>
                  </a:txBody>
                  <a:tcPr marL="36195" marR="36195" marT="0" marB="0" anchor="ctr"/>
                </a:tc>
                <a:extLst>
                  <a:ext uri="{0D108BD9-81ED-4DB2-BD59-A6C34878D82A}">
                    <a16:rowId xmlns:a16="http://schemas.microsoft.com/office/drawing/2014/main" val="2028785861"/>
                  </a:ext>
                </a:extLst>
              </a:tr>
              <a:tr h="477910">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Key Worker Flats</a:t>
                      </a:r>
                    </a:p>
                  </a:txBody>
                  <a:tcPr marL="36195" marR="36195" marT="0" marB="0" anchor="ctr"/>
                </a:tc>
                <a:tc vMerge="1">
                  <a:txBody>
                    <a:bodyPr/>
                    <a:lstStyle/>
                    <a:p>
                      <a:pPr>
                        <a:spcAft>
                          <a:spcPts val="1200"/>
                        </a:spcAft>
                        <a:tabLst>
                          <a:tab pos="540385" algn="l"/>
                          <a:tab pos="457200" algn="l"/>
                        </a:tabLs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021016661"/>
                  </a:ext>
                </a:extLst>
              </a:tr>
              <a:tr h="586498">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Collegiate Accommodation</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Accommodation for post-grads only, subject to the University’s Motor Proctor control </a:t>
                      </a:r>
                    </a:p>
                  </a:txBody>
                  <a:tcPr marL="36195" marR="36195" marT="0" marB="0" anchor="ctr"/>
                </a:tc>
                <a:extLst>
                  <a:ext uri="{0D108BD9-81ED-4DB2-BD59-A6C34878D82A}">
                    <a16:rowId xmlns:a16="http://schemas.microsoft.com/office/drawing/2014/main" val="2485701573"/>
                  </a:ext>
                </a:extLst>
              </a:tr>
              <a:tr h="586498">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Commercial Research</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UofC-related commercial research facilities having far lower car trip generation rates than equivalent commercial science park facilities</a:t>
                      </a:r>
                    </a:p>
                  </a:txBody>
                  <a:tcPr marL="36195" marR="36195" marT="0" marB="0" anchor="ctr"/>
                </a:tc>
                <a:extLst>
                  <a:ext uri="{0D108BD9-81ED-4DB2-BD59-A6C34878D82A}">
                    <a16:rowId xmlns:a16="http://schemas.microsoft.com/office/drawing/2014/main" val="4118230646"/>
                  </a:ext>
                </a:extLst>
              </a:tr>
              <a:tr h="621516">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Academic Research</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Academic research land uses within the Development having limited parking and a lower car-based trip generation than commercial research land uses</a:t>
                      </a:r>
                    </a:p>
                  </a:txBody>
                  <a:tcPr marL="36195" marR="36195" marT="0" marB="0" anchor="ctr"/>
                </a:tc>
                <a:extLst>
                  <a:ext uri="{0D108BD9-81ED-4DB2-BD59-A6C34878D82A}">
                    <a16:rowId xmlns:a16="http://schemas.microsoft.com/office/drawing/2014/main" val="1956573880"/>
                  </a:ext>
                </a:extLst>
              </a:tr>
              <a:tr h="713744">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Various Ancillary Land Uses </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Provided on site to reduce the need to travel for the basics of life</a:t>
                      </a:r>
                    </a:p>
                  </a:txBody>
                  <a:tcPr marL="36195" marR="36195" marT="0" marB="0" anchor="ctr"/>
                </a:tc>
                <a:extLst>
                  <a:ext uri="{0D108BD9-81ED-4DB2-BD59-A6C34878D82A}">
                    <a16:rowId xmlns:a16="http://schemas.microsoft.com/office/drawing/2014/main" val="1477901872"/>
                  </a:ext>
                </a:extLst>
              </a:tr>
            </a:tbl>
          </a:graphicData>
        </a:graphic>
      </p:graphicFrame>
      <p:sp>
        <p:nvSpPr>
          <p:cNvPr id="10" name="Title 1"/>
          <p:cNvSpPr>
            <a:spLocks noGrp="1"/>
          </p:cNvSpPr>
          <p:nvPr>
            <p:ph type="title"/>
          </p:nvPr>
        </p:nvSpPr>
        <p:spPr>
          <a:xfrm>
            <a:off x="563671" y="810038"/>
            <a:ext cx="8375650" cy="423862"/>
          </a:xfrm>
        </p:spPr>
        <p:txBody>
          <a:bodyPr>
            <a:normAutofit/>
          </a:bodyPr>
          <a:lstStyle/>
          <a:p>
            <a:r>
              <a:rPr lang="en-GB" sz="1800" dirty="0"/>
              <a:t>Proposed Development types </a:t>
            </a:r>
          </a:p>
        </p:txBody>
      </p:sp>
    </p:spTree>
    <p:extLst>
      <p:ext uri="{BB962C8B-B14F-4D97-AF65-F5344CB8AC3E}">
        <p14:creationId xmlns:p14="http://schemas.microsoft.com/office/powerpoint/2010/main" val="36757405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04A8D-6EF9-A245-9D0B-7A845D69E354}"/>
              </a:ext>
            </a:extLst>
          </p:cNvPr>
          <p:cNvSpPr>
            <a:spLocks noGrp="1"/>
          </p:cNvSpPr>
          <p:nvPr>
            <p:ph sz="half" idx="10"/>
          </p:nvPr>
        </p:nvSpPr>
        <p:spPr>
          <a:xfrm>
            <a:off x="3707704" y="620486"/>
            <a:ext cx="8260914" cy="6237514"/>
          </a:xfrm>
        </p:spPr>
        <p:txBody>
          <a:bodyPr lIns="91440" tIns="45720" rIns="91440" bIns="45720" anchor="t"/>
          <a:lstStyle/>
          <a:p>
            <a:pPr marL="0" indent="0">
              <a:buNone/>
            </a:pPr>
            <a:r>
              <a:rPr lang="en-GB" sz="1600" dirty="0">
                <a:solidFill>
                  <a:schemeClr val="tx1"/>
                </a:solidFill>
              </a:rPr>
              <a:t>The TRICS database is the best available and can provide trip generation estimate ranges for a variety of development scenarios.</a:t>
            </a:r>
          </a:p>
          <a:p>
            <a:pPr marL="0" lvl="0" indent="0">
              <a:spcAft>
                <a:spcPts val="1200"/>
              </a:spcAft>
              <a:buNone/>
              <a:tabLst>
                <a:tab pos="768985" algn="l"/>
              </a:tabLst>
            </a:pPr>
            <a:r>
              <a:rPr lang="en-GB" sz="1600" dirty="0">
                <a:solidFill>
                  <a:schemeClr val="tx1"/>
                </a:solidFill>
                <a:ea typeface="ＭＳ Ｐゴシック"/>
              </a:rPr>
              <a:t>However, because of the unique nature of the North-West Cambridge Development/Cambridge City setting, which is considered less conventional, a more bespoke approach has been required.</a:t>
            </a:r>
          </a:p>
          <a:p>
            <a:pPr marL="0" indent="0">
              <a:spcAft>
                <a:spcPts val="1200"/>
              </a:spcAft>
              <a:buNone/>
              <a:tabLst>
                <a:tab pos="768985" algn="l"/>
              </a:tabLst>
            </a:pPr>
            <a:r>
              <a:rPr lang="en-GB" sz="1600" dirty="0">
                <a:ea typeface="ＭＳ Ｐゴシック"/>
              </a:rPr>
              <a:t>We agreed with CCC to use a “blended” approach to assessing person trips, generally using:</a:t>
            </a:r>
          </a:p>
          <a:p>
            <a:pPr marL="342900" lvl="0" indent="-342900">
              <a:spcAft>
                <a:spcPts val="1200"/>
              </a:spcAft>
              <a:buFont typeface="Wingdings" panose="05000000000000000000" pitchFamily="2" charset="2"/>
              <a:buChar char=""/>
              <a:tabLst>
                <a:tab pos="768985" algn="l"/>
              </a:tabLst>
            </a:pPr>
            <a:r>
              <a:rPr lang="en-GB" sz="1600" dirty="0">
                <a:ea typeface="ＭＳ Ｐゴシック"/>
              </a:rPr>
              <a:t>the TRICS database – to assess person trips for each land use; and </a:t>
            </a:r>
          </a:p>
          <a:p>
            <a:pPr marL="342900" lvl="0" indent="-342900">
              <a:spcAft>
                <a:spcPts val="1200"/>
              </a:spcAft>
              <a:buFont typeface="Wingdings" panose="05000000000000000000" pitchFamily="2" charset="2"/>
              <a:buChar char=""/>
              <a:tabLst>
                <a:tab pos="768985" algn="l"/>
              </a:tabLst>
            </a:pPr>
            <a:r>
              <a:rPr lang="en-GB" sz="1600" dirty="0">
                <a:ea typeface="ＭＳ Ｐゴシック"/>
              </a:rPr>
              <a:t>bespoke mode share data for each land use – to assign these total person trips by land use, to person trips by modes. National and local data sources used, with some commissioned surveys</a:t>
            </a:r>
          </a:p>
        </p:txBody>
      </p:sp>
      <p:sp>
        <p:nvSpPr>
          <p:cNvPr id="5" name="TextBox 4">
            <a:extLst>
              <a:ext uri="{FF2B5EF4-FFF2-40B4-BE49-F238E27FC236}">
                <a16:creationId xmlns:a16="http://schemas.microsoft.com/office/drawing/2014/main" id="{7F3F9CC2-B825-1C66-5FB3-A2289D9F2535}"/>
              </a:ext>
            </a:extLst>
          </p:cNvPr>
          <p:cNvSpPr txBox="1"/>
          <p:nvPr/>
        </p:nvSpPr>
        <p:spPr>
          <a:xfrm>
            <a:off x="558069" y="413739"/>
            <a:ext cx="35692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solidFill>
                <a:latin typeface="Arial" panose="020B0604020202020204" pitchFamily="34" charset="0"/>
                <a:cs typeface="Arial" panose="020B0604020202020204" pitchFamily="34" charset="0"/>
              </a:rPr>
              <a:t>Planning Data Requirements</a:t>
            </a:r>
          </a:p>
        </p:txBody>
      </p:sp>
    </p:spTree>
    <p:extLst>
      <p:ext uri="{BB962C8B-B14F-4D97-AF65-F5344CB8AC3E}">
        <p14:creationId xmlns:p14="http://schemas.microsoft.com/office/powerpoint/2010/main" val="39599014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E3B09A-3944-4C48-96F3-C5DBAC6B2414}"/>
              </a:ext>
            </a:extLst>
          </p:cNvPr>
          <p:cNvSpPr>
            <a:spLocks noGrp="1"/>
          </p:cNvSpPr>
          <p:nvPr>
            <p:ph sz="half" idx="10"/>
          </p:nvPr>
        </p:nvSpPr>
        <p:spPr/>
        <p:txBody>
          <a:bodyPr/>
          <a:lstStyle/>
          <a:p>
            <a:endParaRPr lang="en-US"/>
          </a:p>
        </p:txBody>
      </p:sp>
      <p:graphicFrame>
        <p:nvGraphicFramePr>
          <p:cNvPr id="5" name="Table 5">
            <a:extLst>
              <a:ext uri="{FF2B5EF4-FFF2-40B4-BE49-F238E27FC236}">
                <a16:creationId xmlns:a16="http://schemas.microsoft.com/office/drawing/2014/main" id="{D9E99E19-96F5-1B28-633A-A8931AAD372C}"/>
              </a:ext>
            </a:extLst>
          </p:cNvPr>
          <p:cNvGraphicFramePr>
            <a:graphicFrameLocks/>
          </p:cNvGraphicFramePr>
          <p:nvPr>
            <p:extLst>
              <p:ext uri="{D42A27DB-BD31-4B8C-83A1-F6EECF244321}">
                <p14:modId xmlns:p14="http://schemas.microsoft.com/office/powerpoint/2010/main" val="2860655603"/>
              </p:ext>
            </p:extLst>
          </p:nvPr>
        </p:nvGraphicFramePr>
        <p:xfrm>
          <a:off x="519831" y="1356059"/>
          <a:ext cx="11275540" cy="4763125"/>
        </p:xfrm>
        <a:graphic>
          <a:graphicData uri="http://schemas.openxmlformats.org/drawingml/2006/table">
            <a:tbl>
              <a:tblPr firstRow="1" bandRow="1">
                <a:tableStyleId>{5C22544A-7EE6-4342-B048-85BDC9FD1C3A}</a:tableStyleId>
              </a:tblPr>
              <a:tblGrid>
                <a:gridCol w="2341837">
                  <a:extLst>
                    <a:ext uri="{9D8B030D-6E8A-4147-A177-3AD203B41FA5}">
                      <a16:colId xmlns:a16="http://schemas.microsoft.com/office/drawing/2014/main" val="540360319"/>
                    </a:ext>
                  </a:extLst>
                </a:gridCol>
                <a:gridCol w="2716436">
                  <a:extLst>
                    <a:ext uri="{9D8B030D-6E8A-4147-A177-3AD203B41FA5}">
                      <a16:colId xmlns:a16="http://schemas.microsoft.com/office/drawing/2014/main" val="1262437733"/>
                    </a:ext>
                  </a:extLst>
                </a:gridCol>
                <a:gridCol w="6217267">
                  <a:extLst>
                    <a:ext uri="{9D8B030D-6E8A-4147-A177-3AD203B41FA5}">
                      <a16:colId xmlns:a16="http://schemas.microsoft.com/office/drawing/2014/main" val="4028271141"/>
                    </a:ext>
                  </a:extLst>
                </a:gridCol>
              </a:tblGrid>
              <a:tr h="371343">
                <a:tc>
                  <a:txBody>
                    <a:bodyPr/>
                    <a:lstStyle/>
                    <a:p>
                      <a:pPr>
                        <a:spcAft>
                          <a:spcPts val="1200"/>
                        </a:spcAft>
                        <a:tabLst>
                          <a:tab pos="540385" algn="l"/>
                          <a:tab pos="457200" algn="l"/>
                        </a:tabLst>
                      </a:pP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Land Use</a:t>
                      </a:r>
                    </a:p>
                  </a:txBody>
                  <a:tcPr marL="36195" marR="36195" marT="0" marB="0"/>
                </a:tc>
                <a:tc>
                  <a:txBody>
                    <a:bodyPr/>
                    <a:lstStyle/>
                    <a:p>
                      <a:pPr>
                        <a:spcAft>
                          <a:spcPts val="1200"/>
                        </a:spcAft>
                        <a:tabLst>
                          <a:tab pos="540385" algn="l"/>
                          <a:tab pos="457200" algn="l"/>
                        </a:tabLst>
                      </a:pP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Trip Generation</a:t>
                      </a:r>
                    </a:p>
                  </a:txBody>
                  <a:tcPr marL="36195" marR="36195" marT="0" marB="0"/>
                </a:tc>
                <a:tc>
                  <a:txBody>
                    <a:bodyPr/>
                    <a:lstStyle/>
                    <a:p>
                      <a:pPr>
                        <a:spcAft>
                          <a:spcPts val="1200"/>
                        </a:spcAft>
                        <a:tabLst>
                          <a:tab pos="540385" algn="l"/>
                          <a:tab pos="457200" algn="l"/>
                        </a:tabLst>
                      </a:pP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Mode share</a:t>
                      </a:r>
                    </a:p>
                  </a:txBody>
                  <a:tcPr marL="36195" marR="36195" marT="0" marB="0"/>
                </a:tc>
                <a:extLst>
                  <a:ext uri="{0D108BD9-81ED-4DB2-BD59-A6C34878D82A}">
                    <a16:rowId xmlns:a16="http://schemas.microsoft.com/office/drawing/2014/main" val="1132256833"/>
                  </a:ext>
                </a:extLst>
              </a:tr>
              <a:tr h="371343">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Market Housing</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 – All Sites</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 - Chesterton Cambridge survey</a:t>
                      </a:r>
                    </a:p>
                  </a:txBody>
                  <a:tcPr marL="36195" marR="36195" marT="0" marB="0" anchor="ctr"/>
                </a:tc>
                <a:extLst>
                  <a:ext uri="{0D108BD9-81ED-4DB2-BD59-A6C34878D82A}">
                    <a16:rowId xmlns:a16="http://schemas.microsoft.com/office/drawing/2014/main" val="3188379356"/>
                  </a:ext>
                </a:extLst>
              </a:tr>
              <a:tr h="457972">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Market Flats</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 Cromwell Road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(March 2005)</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 Cromwell Road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(March 2005)</a:t>
                      </a:r>
                    </a:p>
                  </a:txBody>
                  <a:tcPr marL="36195" marR="36195" marT="0" marB="0" anchor="ctr"/>
                </a:tc>
                <a:extLst>
                  <a:ext uri="{0D108BD9-81ED-4DB2-BD59-A6C34878D82A}">
                    <a16:rowId xmlns:a16="http://schemas.microsoft.com/office/drawing/2014/main" val="336681383"/>
                  </a:ext>
                </a:extLst>
              </a:tr>
              <a:tr h="457972">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Key Worker Housing</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 Cromwell Road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(March 2005)</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 / UofC Travel for Work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(2009 </a:t>
                      </a:r>
                      <a:r>
                        <a:rPr lang="en-GB" sz="1600" i="1" dirty="0" err="1">
                          <a:effectLst/>
                          <a:latin typeface="Arial" panose="020B0604020202020204" pitchFamily="34" charset="0"/>
                          <a:ea typeface="Times New Roman" panose="02020603050405020304" pitchFamily="18" charset="0"/>
                          <a:cs typeface="Times New Roman" panose="02020603050405020304" pitchFamily="18" charset="0"/>
                        </a:rPr>
                        <a:t>TfW</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 Survey Data for University of Cambridge)</a:t>
                      </a:r>
                    </a:p>
                  </a:txBody>
                  <a:tcPr marL="36195" marR="36195" marT="0" marB="0" anchor="ctr"/>
                </a:tc>
                <a:extLst>
                  <a:ext uri="{0D108BD9-81ED-4DB2-BD59-A6C34878D82A}">
                    <a16:rowId xmlns:a16="http://schemas.microsoft.com/office/drawing/2014/main" val="2028785861"/>
                  </a:ext>
                </a:extLst>
              </a:tr>
              <a:tr h="419276">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Key Worker Flats</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 – All Sites</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Travel for Work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(2009 </a:t>
                      </a:r>
                      <a:r>
                        <a:rPr lang="en-GB" sz="1600" i="1" dirty="0" err="1">
                          <a:effectLst/>
                          <a:latin typeface="Arial" panose="020B0604020202020204" pitchFamily="34" charset="0"/>
                          <a:ea typeface="Times New Roman" panose="02020603050405020304" pitchFamily="18" charset="0"/>
                          <a:cs typeface="Times New Roman" panose="02020603050405020304" pitchFamily="18" charset="0"/>
                        </a:rPr>
                        <a:t>TfW</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 Survey Data for University of Cambridge)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021016661"/>
                  </a:ext>
                </a:extLst>
              </a:tr>
              <a:tr h="661111">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Collegiate Accommodation</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a:t>
                      </a:r>
                    </a:p>
                  </a:txBody>
                  <a:tcPr marL="36195" marR="36195" marT="0" marB="0" anchor="ctr"/>
                </a:tc>
                <a:tc>
                  <a:txBody>
                    <a:bodyPr/>
                    <a:lstStyle/>
                    <a:p>
                      <a:pPr marL="285750" indent="-285750" algn="l" defTabSz="914400" rtl="0" eaLnBrk="1" latinLnBrk="0" hangingPunct="1">
                        <a:spcAft>
                          <a:spcPts val="0"/>
                        </a:spcAft>
                        <a:buFont typeface="Arial" panose="020B0604020202020204" pitchFamily="34" charset="0"/>
                        <a:buChar char="•"/>
                        <a:tabLst>
                          <a:tab pos="540385" algn="l"/>
                          <a:tab pos="457200" algn="l"/>
                        </a:tabLst>
                      </a:pPr>
                      <a:r>
                        <a:rPr lang="en-GB" sz="16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Vehicle mode share – TRICS</a:t>
                      </a:r>
                    </a:p>
                    <a:p>
                      <a:pPr marL="285750" indent="-285750" algn="l" defTabSz="914400" rtl="0" eaLnBrk="1" latinLnBrk="0" hangingPunct="1">
                        <a:spcAft>
                          <a:spcPts val="1200"/>
                        </a:spcAft>
                        <a:buFont typeface="Arial" panose="020B0604020202020204" pitchFamily="34" charset="0"/>
                        <a:buChar char="•"/>
                        <a:tabLst>
                          <a:tab pos="540385" algn="l"/>
                          <a:tab pos="457200" algn="l"/>
                        </a:tabLst>
                      </a:pPr>
                      <a:r>
                        <a:rPr lang="en-GB" sz="16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Non-car mode share – UofC Travel for Work survey</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(2009 </a:t>
                      </a:r>
                      <a:r>
                        <a:rPr lang="en-GB" sz="1600" i="1" dirty="0" err="1">
                          <a:effectLst/>
                          <a:latin typeface="Arial" panose="020B0604020202020204" pitchFamily="34" charset="0"/>
                          <a:ea typeface="Times New Roman" panose="02020603050405020304" pitchFamily="18" charset="0"/>
                          <a:cs typeface="Times New Roman" panose="02020603050405020304" pitchFamily="18" charset="0"/>
                        </a:rPr>
                        <a:t>TfW</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 Survey Data for University of Cambridge)</a:t>
                      </a:r>
                      <a:endParaRPr lang="en-GB" sz="16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485701573"/>
                  </a:ext>
                </a:extLst>
              </a:tr>
              <a:tr h="457972">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Commercial Research</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a:t>
                      </a: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Cambridge Science Park Travel for Work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(2009 </a:t>
                      </a:r>
                      <a:r>
                        <a:rPr lang="en-GB" sz="1600" i="1" dirty="0" err="1">
                          <a:effectLst/>
                          <a:latin typeface="Arial" panose="020B0604020202020204" pitchFamily="34" charset="0"/>
                          <a:ea typeface="Times New Roman" panose="02020603050405020304" pitchFamily="18" charset="0"/>
                          <a:cs typeface="Times New Roman" panose="02020603050405020304" pitchFamily="18" charset="0"/>
                        </a:rPr>
                        <a:t>TfW</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 Survey Data for Cambridge Science Park)</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4118230646"/>
                  </a:ext>
                </a:extLst>
              </a:tr>
              <a:tr h="457972">
                <a:tc>
                  <a:txBody>
                    <a:bodyPr/>
                    <a:lstStyle/>
                    <a:p>
                      <a:pPr algn="l">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Academic     Research</a:t>
                      </a:r>
                    </a:p>
                  </a:txBody>
                  <a:tcPr marL="36195" marR="36195" marT="0" marB="0" anchor="ct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tab pos="540385" algn="l"/>
                          <a:tab pos="457200" algn="l"/>
                        </a:tabLst>
                        <a:defRP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 CAPE Building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(April 2010)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Aft>
                          <a:spcPts val="120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UofC CAPE Building survey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(April 2010)</a:t>
                      </a:r>
                    </a:p>
                  </a:txBody>
                  <a:tcPr marL="36195" marR="36195" marT="0" marB="0" anchor="ctr"/>
                </a:tc>
                <a:extLst>
                  <a:ext uri="{0D108BD9-81ED-4DB2-BD59-A6C34878D82A}">
                    <a16:rowId xmlns:a16="http://schemas.microsoft.com/office/drawing/2014/main" val="1956573880"/>
                  </a:ext>
                </a:extLst>
              </a:tr>
              <a:tr h="850519">
                <a:tc>
                  <a:txBody>
                    <a:bodyPr/>
                    <a:lstStyle/>
                    <a:p>
                      <a:pPr algn="l">
                        <a:spcAft>
                          <a:spcPts val="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School</a:t>
                      </a:r>
                    </a:p>
                  </a:txBody>
                  <a:tcPr marL="36195" marR="36195" marT="0" marB="0" anchor="ctr"/>
                </a:tc>
                <a:tc>
                  <a:txBody>
                    <a:bodyPr/>
                    <a:lstStyle/>
                    <a:p>
                      <a:pPr>
                        <a:spcAft>
                          <a:spcPts val="0"/>
                        </a:spcAft>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TRICS</a:t>
                      </a:r>
                    </a:p>
                  </a:txBody>
                  <a:tcPr marL="36195" marR="36195" marT="0" marB="0" anchor="ctr"/>
                </a:tc>
                <a:tc>
                  <a:txBody>
                    <a:bodyPr/>
                    <a:lstStyle/>
                    <a:p>
                      <a:pPr marL="285750" indent="-285750">
                        <a:spcAft>
                          <a:spcPts val="0"/>
                        </a:spcAft>
                        <a:buFont typeface="Arial" panose="020B0604020202020204" pitchFamily="34" charset="0"/>
                        <a:buChar char="•"/>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Off-peak hours – TRICS</a:t>
                      </a:r>
                    </a:p>
                    <a:p>
                      <a:pPr marL="285750" indent="-285750">
                        <a:spcAft>
                          <a:spcPts val="1200"/>
                        </a:spcAft>
                        <a:buFont typeface="Arial" panose="020B0604020202020204" pitchFamily="34" charset="0"/>
                        <a:buChar char="•"/>
                        <a:tabLst>
                          <a:tab pos="540385" algn="l"/>
                          <a:tab pos="4572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Peak hour - CCC’s Sustainable School Travel Strategy Annual Monitoring Report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(11 May 2009)</a:t>
                      </a:r>
                    </a:p>
                  </a:txBody>
                  <a:tcPr marL="36195" marR="36195" marT="0" marB="0" anchor="ctr"/>
                </a:tc>
                <a:extLst>
                  <a:ext uri="{0D108BD9-81ED-4DB2-BD59-A6C34878D82A}">
                    <a16:rowId xmlns:a16="http://schemas.microsoft.com/office/drawing/2014/main" val="2312748349"/>
                  </a:ext>
                </a:extLst>
              </a:tr>
            </a:tbl>
          </a:graphicData>
        </a:graphic>
      </p:graphicFrame>
      <p:sp>
        <p:nvSpPr>
          <p:cNvPr id="2" name="Rectangle 1"/>
          <p:cNvSpPr/>
          <p:nvPr/>
        </p:nvSpPr>
        <p:spPr>
          <a:xfrm>
            <a:off x="519831" y="806618"/>
            <a:ext cx="4006225" cy="369332"/>
          </a:xfrm>
          <a:prstGeom prst="rect">
            <a:avLst/>
          </a:prstGeom>
        </p:spPr>
        <p:txBody>
          <a:bodyPr wrap="none">
            <a:spAutoFit/>
          </a:bodyPr>
          <a:lstStyle/>
          <a:p>
            <a:r>
              <a:rPr lang="en-GB" dirty="0">
                <a:solidFill>
                  <a:schemeClr val="tx1"/>
                </a:solidFill>
                <a:latin typeface="Arial" panose="020B0604020202020204" pitchFamily="34" charset="0"/>
                <a:cs typeface="Arial" panose="020B0604020202020204" pitchFamily="34" charset="0"/>
              </a:rPr>
              <a:t>Stantec Original Data Sources - 2010</a:t>
            </a:r>
          </a:p>
        </p:txBody>
      </p:sp>
    </p:spTree>
    <p:extLst>
      <p:ext uri="{BB962C8B-B14F-4D97-AF65-F5344CB8AC3E}">
        <p14:creationId xmlns:p14="http://schemas.microsoft.com/office/powerpoint/2010/main" val="1504132491"/>
      </p:ext>
    </p:extLst>
  </p:cSld>
  <p:clrMapOvr>
    <a:masterClrMapping/>
  </p:clrMapOvr>
  <p:transition spd="med"/>
</p:sld>
</file>

<file path=ppt/theme/theme1.xml><?xml version="1.0" encoding="utf-8"?>
<a:theme xmlns:a="http://schemas.openxmlformats.org/drawingml/2006/main" name="UC Core">
  <a:themeElements>
    <a:clrScheme name="Custom 1">
      <a:dk1>
        <a:srgbClr val="000000"/>
      </a:dk1>
      <a:lt1>
        <a:srgbClr val="FFFFFF"/>
      </a:lt1>
      <a:dk2>
        <a:srgbClr val="123744"/>
      </a:dk2>
      <a:lt2>
        <a:srgbClr val="FFFFFF"/>
      </a:lt2>
      <a:accent1>
        <a:srgbClr val="00BDB6"/>
      </a:accent1>
      <a:accent2>
        <a:srgbClr val="D1F9F1"/>
      </a:accent2>
      <a:accent3>
        <a:srgbClr val="D0F8F0"/>
      </a:accent3>
      <a:accent4>
        <a:srgbClr val="123744"/>
      </a:accent4>
      <a:accent5>
        <a:srgbClr val="FFFFFF"/>
      </a:accent5>
      <a:accent6>
        <a:srgbClr val="000000"/>
      </a:accent6>
      <a:hlink>
        <a:srgbClr val="B0B9F1"/>
      </a:hlink>
      <a:folHlink>
        <a:srgbClr val="AFB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Core" id="{87CEEDE3-1573-254E-9E4F-7D4917361C07}" vid="{31D9324C-8589-0E47-8A62-D3303B351A37}"/>
    </a:ext>
  </a:extLst>
</a:theme>
</file>

<file path=ppt/theme/theme2.xml><?xml version="1.0" encoding="utf-8"?>
<a:theme xmlns:a="http://schemas.openxmlformats.org/drawingml/2006/main" name="B&amp;D-Powerpoint Template_16x9">
  <a:themeElements>
    <a:clrScheme name="B&amp;D-Powerpoint Template_16x9">
      <a:dk1>
        <a:srgbClr val="000000"/>
      </a:dk1>
      <a:lt1>
        <a:srgbClr val="FFFFFF"/>
      </a:lt1>
      <a:dk2>
        <a:srgbClr val="A7A7A7"/>
      </a:dk2>
      <a:lt2>
        <a:srgbClr val="535353"/>
      </a:lt2>
      <a:accent1>
        <a:srgbClr val="FF0028"/>
      </a:accent1>
      <a:accent2>
        <a:srgbClr val="EC062B"/>
      </a:accent2>
      <a:accent3>
        <a:srgbClr val="DB082A"/>
      </a:accent3>
      <a:accent4>
        <a:srgbClr val="C20A28"/>
      </a:accent4>
      <a:accent5>
        <a:srgbClr val="AB0C24"/>
      </a:accent5>
      <a:accent6>
        <a:srgbClr val="980B22"/>
      </a:accent6>
      <a:hlink>
        <a:srgbClr val="0000FF"/>
      </a:hlink>
      <a:folHlink>
        <a:srgbClr val="FF00FF"/>
      </a:folHlink>
    </a:clrScheme>
    <a:fontScheme name="B&amp;D-Powerpoint Template_16x9">
      <a:majorFont>
        <a:latin typeface="Calibri"/>
        <a:ea typeface="Calibri"/>
        <a:cs typeface="Calibri"/>
      </a:majorFont>
      <a:minorFont>
        <a:latin typeface="Helvetica"/>
        <a:ea typeface="Helvetica"/>
        <a:cs typeface="Helvetica"/>
      </a:minorFont>
    </a:fontScheme>
    <a:fmtScheme name="B&amp;D-Powerpoint Template_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6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51E6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SharedWithUsers xmlns="6b2095e5-45cc-46a0-a5ff-7534f9b29bc9">
      <UserInfo>
        <DisplayName>Mike Davies</DisplayName>
        <AccountId>24</AccountId>
        <AccountType/>
      </UserInfo>
      <UserInfo>
        <DisplayName>Paul Milliner</DisplayName>
        <AccountId>106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8553A5-E502-4392-97ED-AC94F84EBF2E}">
  <ds:schemaRefs>
    <ds:schemaRef ds:uri="http://purl.org/dc/elements/1.1/"/>
    <ds:schemaRef ds:uri="http://schemas.microsoft.com/office/2006/documentManagement/types"/>
    <ds:schemaRef ds:uri="http://purl.org/dc/terms/"/>
    <ds:schemaRef ds:uri="http://www.w3.org/XML/1998/namespace"/>
    <ds:schemaRef ds:uri="ad979bd8-8f56-4b38-83b3-ec015d748b0d"/>
    <ds:schemaRef ds:uri="http://schemas.microsoft.com/office/2006/metadata/properties"/>
    <ds:schemaRef ds:uri="http://purl.org/dc/dcmitype/"/>
    <ds:schemaRef ds:uri="http://schemas.microsoft.com/office/infopath/2007/PartnerControls"/>
    <ds:schemaRef ds:uri="http://schemas.openxmlformats.org/package/2006/metadata/core-properties"/>
    <ds:schemaRef ds:uri="5410d57b-6a5c-4cc8-896c-62cae7f6fd41"/>
    <ds:schemaRef ds:uri="http://schemas.microsoft.com/sharepoint/v3"/>
    <ds:schemaRef ds:uri="d0294d5e-4e3d-4b1c-9473-73456619eb66"/>
    <ds:schemaRef ds:uri="6b2095e5-45cc-46a0-a5ff-7534f9b29bc9"/>
  </ds:schemaRefs>
</ds:datastoreItem>
</file>

<file path=customXml/itemProps2.xml><?xml version="1.0" encoding="utf-8"?>
<ds:datastoreItem xmlns:ds="http://schemas.openxmlformats.org/officeDocument/2006/customXml" ds:itemID="{2EE10806-EE8A-43EC-B0D4-BF2B11145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40E187-6A94-424E-8F02-0AF77BE49F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797</TotalTime>
  <Words>1634</Words>
  <Application>Microsoft Macintosh PowerPoint</Application>
  <PresentationFormat>Widescreen</PresentationFormat>
  <Paragraphs>251</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Courier New</vt:lpstr>
      <vt:lpstr>King</vt:lpstr>
      <vt:lpstr>Open Sans Regular</vt:lpstr>
      <vt:lpstr>Times New Roman</vt:lpstr>
      <vt:lpstr>Wingdings</vt:lpstr>
      <vt:lpstr>UC Core</vt:lpstr>
      <vt:lpstr>Sustainable Development at the University of Cambridge.   Stewart Bethell University of Cambridge   Greg Callaghan Stantec  </vt:lpstr>
      <vt:lpstr>PowerPoint Presentation</vt:lpstr>
      <vt:lpstr>PowerPoint Presentation</vt:lpstr>
      <vt:lpstr>PowerPoint Presentation</vt:lpstr>
      <vt:lpstr>Applying a vision:  20-minute community Eddington, Cambridge</vt:lpstr>
      <vt:lpstr>PowerPoint Presentation</vt:lpstr>
      <vt:lpstr>Proposed Development types </vt:lpstr>
      <vt:lpstr>PowerPoint Presentation</vt:lpstr>
      <vt:lpstr>PowerPoint Presentation</vt:lpstr>
      <vt:lpstr>PowerPoint Presentation</vt:lpstr>
      <vt:lpstr>PowerPoint Presentation</vt:lpstr>
      <vt:lpstr>PowerPoint Presentation</vt:lpstr>
      <vt:lpstr>Store opening times:  Monday-Saturday 07:30 - 22:00hrs,  Sunday 10:00 - 16:00hrs  Total car parking spaces: (141) Disabled: 8 Parent toddler: 5 Standard Car Parking: 128  Cycle Parking spaces: 50  Nearest Public Transport: 200 metres  –  90 buses during the survey period (07:00 - 19:00hrs Mon-Fri).   Normal bus timetable:  Monday - Friday 06:00 - 23:00hrs  Saturday 07:00 - 23:00hrs and Sunday 07:00 - 20:00hrs </vt:lpstr>
      <vt:lpstr>PowerPoint Presentation</vt:lpstr>
      <vt:lpstr>TRICS Comparison store data:</vt:lpstr>
      <vt:lpstr>PowerPoint Presentation</vt:lpstr>
      <vt:lpstr>TRICS: Rank order for land use 01 - RETAIL/A - FOOD SUPERSTORE        (Pedestrian Trip Rates per 100m2 GFA (Arrivals + Departures))  Time Range: 07:00-22:00 </vt:lpstr>
      <vt:lpstr>TRICS: Rank order for land use 01 - RETAIL/A - FOOD SUPERSTORE        (Bus/Tram and Cyclist Trip Rates per 100m2 GFA (Arrivals + Departures)  Time Range: 07:00-22:00</vt:lpstr>
      <vt:lpstr>TRICS: Rank order for land use 01 - RETAIL/A - FOOD SUPERSTORE         (Total Vehicles and Vehicle Occupants Trip Rates per 100m2 GFA (Arrivals + Departures)) Time Range: 07:00-22:00</vt:lpstr>
      <vt:lpstr>Eddington Full Modal Split</vt:lpstr>
      <vt:lpstr>PowerPoint Presentation</vt:lpstr>
      <vt:lpstr>PowerPoint Presentation</vt:lpstr>
      <vt:lpstr>Thank you for your interest.  Eddington-cambridge.co.uk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Cambridge - Presentation</dc:title>
  <dc:subject/>
  <dc:creator>Stewart Bethell</dc:creator>
  <cp:keywords/>
  <dc:description/>
  <cp:lastModifiedBy>WEST Lorraine</cp:lastModifiedBy>
  <cp:revision>370</cp:revision>
  <dcterms:modified xsi:type="dcterms:W3CDTF">2023-11-30T08:56:54Z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